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5" r:id="rId2"/>
  </p:sldMasterIdLst>
  <p:notesMasterIdLst>
    <p:notesMasterId r:id="rId28"/>
  </p:notesMasterIdLst>
  <p:sldIdLst>
    <p:sldId id="258" r:id="rId3"/>
    <p:sldId id="259" r:id="rId4"/>
    <p:sldId id="260" r:id="rId5"/>
    <p:sldId id="261" r:id="rId6"/>
    <p:sldId id="264" r:id="rId7"/>
    <p:sldId id="282" r:id="rId8"/>
    <p:sldId id="263" r:id="rId9"/>
    <p:sldId id="265" r:id="rId10"/>
    <p:sldId id="266" r:id="rId11"/>
    <p:sldId id="279" r:id="rId12"/>
    <p:sldId id="280" r:id="rId13"/>
    <p:sldId id="281" r:id="rId14"/>
    <p:sldId id="262" r:id="rId15"/>
    <p:sldId id="267" r:id="rId16"/>
    <p:sldId id="275" r:id="rId17"/>
    <p:sldId id="277" r:id="rId18"/>
    <p:sldId id="276" r:id="rId19"/>
    <p:sldId id="268" r:id="rId20"/>
    <p:sldId id="269" r:id="rId21"/>
    <p:sldId id="283" r:id="rId22"/>
    <p:sldId id="270" r:id="rId23"/>
    <p:sldId id="271" r:id="rId24"/>
    <p:sldId id="273" r:id="rId25"/>
    <p:sldId id="284" r:id="rId26"/>
    <p:sldId id="2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25193F-E65D-4320-91C8-5E42C9459984}" v="1427" dt="2022-12-07T19:29:36.9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81" autoAdjust="0"/>
  </p:normalViewPr>
  <p:slideViewPr>
    <p:cSldViewPr snapToGrid="0">
      <p:cViewPr varScale="1">
        <p:scale>
          <a:sx n="80" d="100"/>
          <a:sy n="80" d="100"/>
        </p:scale>
        <p:origin x="132" y="16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dray, Matteo N CDT 2023" userId="40465ac3-fe7a-447f-9cb5-4724d5797169" providerId="ADAL" clId="{DD25193F-E65D-4320-91C8-5E42C9459984}"/>
    <pc:docChg chg="undo custSel addSld delSld modSld sldOrd addMainMaster delMainMaster modMainMaster">
      <pc:chgData name="Cordray, Matteo N CDT 2023" userId="40465ac3-fe7a-447f-9cb5-4724d5797169" providerId="ADAL" clId="{DD25193F-E65D-4320-91C8-5E42C9459984}" dt="2022-12-07T19:29:36.953" v="7348" actId="20577"/>
      <pc:docMkLst>
        <pc:docMk/>
      </pc:docMkLst>
      <pc:sldChg chg="modSp new del mod">
        <pc:chgData name="Cordray, Matteo N CDT 2023" userId="40465ac3-fe7a-447f-9cb5-4724d5797169" providerId="ADAL" clId="{DD25193F-E65D-4320-91C8-5E42C9459984}" dt="2022-12-07T13:24:48.824" v="268" actId="2696"/>
        <pc:sldMkLst>
          <pc:docMk/>
          <pc:sldMk cId="3342422848" sldId="256"/>
        </pc:sldMkLst>
        <pc:spChg chg="mod">
          <ac:chgData name="Cordray, Matteo N CDT 2023" userId="40465ac3-fe7a-447f-9cb5-4724d5797169" providerId="ADAL" clId="{DD25193F-E65D-4320-91C8-5E42C9459984}" dt="2022-12-07T13:19:56.876" v="29" actId="20577"/>
          <ac:spMkLst>
            <pc:docMk/>
            <pc:sldMk cId="3342422848" sldId="256"/>
            <ac:spMk id="2" creationId="{FCC3A33F-8757-AC36-AAF2-7EAB909844F5}"/>
          </ac:spMkLst>
        </pc:spChg>
        <pc:spChg chg="mod">
          <ac:chgData name="Cordray, Matteo N CDT 2023" userId="40465ac3-fe7a-447f-9cb5-4724d5797169" providerId="ADAL" clId="{DD25193F-E65D-4320-91C8-5E42C9459984}" dt="2022-12-07T13:20:02.427" v="53" actId="20577"/>
          <ac:spMkLst>
            <pc:docMk/>
            <pc:sldMk cId="3342422848" sldId="256"/>
            <ac:spMk id="3" creationId="{24352EC1-3F1B-078A-3CFE-347770D4BF9C}"/>
          </ac:spMkLst>
        </pc:spChg>
      </pc:sldChg>
      <pc:sldChg chg="new del">
        <pc:chgData name="Cordray, Matteo N CDT 2023" userId="40465ac3-fe7a-447f-9cb5-4724d5797169" providerId="ADAL" clId="{DD25193F-E65D-4320-91C8-5E42C9459984}" dt="2022-12-07T13:24:46.573" v="267" actId="2696"/>
        <pc:sldMkLst>
          <pc:docMk/>
          <pc:sldMk cId="1200681661" sldId="257"/>
        </pc:sldMkLst>
      </pc:sldChg>
      <pc:sldChg chg="addSp delSp modSp add mod">
        <pc:chgData name="Cordray, Matteo N CDT 2023" userId="40465ac3-fe7a-447f-9cb5-4724d5797169" providerId="ADAL" clId="{DD25193F-E65D-4320-91C8-5E42C9459984}" dt="2022-12-07T18:31:26.940" v="5321" actId="404"/>
        <pc:sldMkLst>
          <pc:docMk/>
          <pc:sldMk cId="2826852259" sldId="258"/>
        </pc:sldMkLst>
        <pc:spChg chg="mod">
          <ac:chgData name="Cordray, Matteo N CDT 2023" userId="40465ac3-fe7a-447f-9cb5-4724d5797169" providerId="ADAL" clId="{DD25193F-E65D-4320-91C8-5E42C9459984}" dt="2022-12-07T18:31:26.940" v="5321" actId="404"/>
          <ac:spMkLst>
            <pc:docMk/>
            <pc:sldMk cId="2826852259" sldId="258"/>
            <ac:spMk id="2" creationId="{BD355C99-DBA6-F00F-FD29-F5C3A5D60AD0}"/>
          </ac:spMkLst>
        </pc:spChg>
        <pc:spChg chg="mod">
          <ac:chgData name="Cordray, Matteo N CDT 2023" userId="40465ac3-fe7a-447f-9cb5-4724d5797169" providerId="ADAL" clId="{DD25193F-E65D-4320-91C8-5E42C9459984}" dt="2022-12-07T13:39:27.194" v="449" actId="1076"/>
          <ac:spMkLst>
            <pc:docMk/>
            <pc:sldMk cId="2826852259" sldId="258"/>
            <ac:spMk id="3" creationId="{6B338869-933D-1650-2272-5E4E0FB0C2F9}"/>
          </ac:spMkLst>
        </pc:spChg>
        <pc:picChg chg="add del">
          <ac:chgData name="Cordray, Matteo N CDT 2023" userId="40465ac3-fe7a-447f-9cb5-4724d5797169" providerId="ADAL" clId="{DD25193F-E65D-4320-91C8-5E42C9459984}" dt="2022-12-07T13:26:35.145" v="276" actId="478"/>
          <ac:picMkLst>
            <pc:docMk/>
            <pc:sldMk cId="2826852259" sldId="258"/>
            <ac:picMk id="1026" creationId="{9A6B4EE1-FD2D-036D-EE52-20AF49C8F422}"/>
          </ac:picMkLst>
        </pc:picChg>
      </pc:sldChg>
      <pc:sldChg chg="modSp add mod modNotesTx">
        <pc:chgData name="Cordray, Matteo N CDT 2023" userId="40465ac3-fe7a-447f-9cb5-4724d5797169" providerId="ADAL" clId="{DD25193F-E65D-4320-91C8-5E42C9459984}" dt="2022-12-07T13:44:16.738" v="554" actId="403"/>
        <pc:sldMkLst>
          <pc:docMk/>
          <pc:sldMk cId="342145511" sldId="259"/>
        </pc:sldMkLst>
        <pc:spChg chg="mod">
          <ac:chgData name="Cordray, Matteo N CDT 2023" userId="40465ac3-fe7a-447f-9cb5-4724d5797169" providerId="ADAL" clId="{DD25193F-E65D-4320-91C8-5E42C9459984}" dt="2022-12-07T13:43:36.065" v="536" actId="20577"/>
          <ac:spMkLst>
            <pc:docMk/>
            <pc:sldMk cId="342145511" sldId="259"/>
            <ac:spMk id="2" creationId="{628508DB-FEF7-7355-45F9-A310EAB28AE0}"/>
          </ac:spMkLst>
        </pc:spChg>
        <pc:spChg chg="mod">
          <ac:chgData name="Cordray, Matteo N CDT 2023" userId="40465ac3-fe7a-447f-9cb5-4724d5797169" providerId="ADAL" clId="{DD25193F-E65D-4320-91C8-5E42C9459984}" dt="2022-12-07T13:44:16.738" v="554" actId="403"/>
          <ac:spMkLst>
            <pc:docMk/>
            <pc:sldMk cId="342145511" sldId="259"/>
            <ac:spMk id="3" creationId="{43455440-209F-0EF0-90F5-7AC5005415FA}"/>
          </ac:spMkLst>
        </pc:spChg>
      </pc:sldChg>
      <pc:sldChg chg="new del">
        <pc:chgData name="Cordray, Matteo N CDT 2023" userId="40465ac3-fe7a-447f-9cb5-4724d5797169" providerId="ADAL" clId="{DD25193F-E65D-4320-91C8-5E42C9459984}" dt="2022-12-07T13:25:01.984" v="270" actId="2696"/>
        <pc:sldMkLst>
          <pc:docMk/>
          <pc:sldMk cId="399386477" sldId="259"/>
        </pc:sldMkLst>
      </pc:sldChg>
      <pc:sldChg chg="new del">
        <pc:chgData name="Cordray, Matteo N CDT 2023" userId="40465ac3-fe7a-447f-9cb5-4724d5797169" providerId="ADAL" clId="{DD25193F-E65D-4320-91C8-5E42C9459984}" dt="2022-12-07T13:25:27.288" v="272" actId="2696"/>
        <pc:sldMkLst>
          <pc:docMk/>
          <pc:sldMk cId="850253716" sldId="259"/>
        </pc:sldMkLst>
      </pc:sldChg>
      <pc:sldChg chg="add del">
        <pc:chgData name="Cordray, Matteo N CDT 2023" userId="40465ac3-fe7a-447f-9cb5-4724d5797169" providerId="ADAL" clId="{DD25193F-E65D-4320-91C8-5E42C9459984}" dt="2022-12-07T13:40:37.622" v="452" actId="2696"/>
        <pc:sldMkLst>
          <pc:docMk/>
          <pc:sldMk cId="1047534253" sldId="260"/>
        </pc:sldMkLst>
      </pc:sldChg>
      <pc:sldChg chg="addSp delSp modSp add mod modAnim">
        <pc:chgData name="Cordray, Matteo N CDT 2023" userId="40465ac3-fe7a-447f-9cb5-4724d5797169" providerId="ADAL" clId="{DD25193F-E65D-4320-91C8-5E42C9459984}" dt="2022-12-07T18:00:42.107" v="4411"/>
        <pc:sldMkLst>
          <pc:docMk/>
          <pc:sldMk cId="1234382749" sldId="260"/>
        </pc:sldMkLst>
        <pc:spChg chg="del mod">
          <ac:chgData name="Cordray, Matteo N CDT 2023" userId="40465ac3-fe7a-447f-9cb5-4724d5797169" providerId="ADAL" clId="{DD25193F-E65D-4320-91C8-5E42C9459984}" dt="2022-12-07T13:50:21.345" v="665" actId="478"/>
          <ac:spMkLst>
            <pc:docMk/>
            <pc:sldMk cId="1234382749" sldId="260"/>
            <ac:spMk id="2" creationId="{628508DB-FEF7-7355-45F9-A310EAB28AE0}"/>
          </ac:spMkLst>
        </pc:spChg>
        <pc:spChg chg="mod">
          <ac:chgData name="Cordray, Matteo N CDT 2023" userId="40465ac3-fe7a-447f-9cb5-4724d5797169" providerId="ADAL" clId="{DD25193F-E65D-4320-91C8-5E42C9459984}" dt="2022-12-07T13:44:25.641" v="556" actId="403"/>
          <ac:spMkLst>
            <pc:docMk/>
            <pc:sldMk cId="1234382749" sldId="260"/>
            <ac:spMk id="3" creationId="{43455440-209F-0EF0-90F5-7AC5005415FA}"/>
          </ac:spMkLst>
        </pc:spChg>
        <pc:spChg chg="add mod">
          <ac:chgData name="Cordray, Matteo N CDT 2023" userId="40465ac3-fe7a-447f-9cb5-4724d5797169" providerId="ADAL" clId="{DD25193F-E65D-4320-91C8-5E42C9459984}" dt="2022-12-07T18:00:27.593" v="4407" actId="1076"/>
          <ac:spMkLst>
            <pc:docMk/>
            <pc:sldMk cId="1234382749" sldId="260"/>
            <ac:spMk id="5" creationId="{7D10A578-AAB9-533D-76AB-9F5835434E59}"/>
          </ac:spMkLst>
        </pc:spChg>
        <pc:spChg chg="add del mod">
          <ac:chgData name="Cordray, Matteo N CDT 2023" userId="40465ac3-fe7a-447f-9cb5-4724d5797169" providerId="ADAL" clId="{DD25193F-E65D-4320-91C8-5E42C9459984}" dt="2022-12-07T13:48:46.354" v="636" actId="478"/>
          <ac:spMkLst>
            <pc:docMk/>
            <pc:sldMk cId="1234382749" sldId="260"/>
            <ac:spMk id="6" creationId="{7E3A228E-47E1-8304-C505-CA6D3EA60140}"/>
          </ac:spMkLst>
        </pc:spChg>
        <pc:spChg chg="add mod">
          <ac:chgData name="Cordray, Matteo N CDT 2023" userId="40465ac3-fe7a-447f-9cb5-4724d5797169" providerId="ADAL" clId="{DD25193F-E65D-4320-91C8-5E42C9459984}" dt="2022-12-07T13:53:36.702" v="727" actId="1076"/>
          <ac:spMkLst>
            <pc:docMk/>
            <pc:sldMk cId="1234382749" sldId="260"/>
            <ac:spMk id="7" creationId="{2F5375C0-B5A8-0B7F-B638-AFB04CFDF083}"/>
          </ac:spMkLst>
        </pc:spChg>
        <pc:spChg chg="add del mod">
          <ac:chgData name="Cordray, Matteo N CDT 2023" userId="40465ac3-fe7a-447f-9cb5-4724d5797169" providerId="ADAL" clId="{DD25193F-E65D-4320-91C8-5E42C9459984}" dt="2022-12-07T13:50:22.768" v="666" actId="478"/>
          <ac:spMkLst>
            <pc:docMk/>
            <pc:sldMk cId="1234382749" sldId="260"/>
            <ac:spMk id="9" creationId="{6ECEBB69-9CAC-562F-416D-271F41B9C239}"/>
          </ac:spMkLst>
        </pc:spChg>
        <pc:spChg chg="add del mod">
          <ac:chgData name="Cordray, Matteo N CDT 2023" userId="40465ac3-fe7a-447f-9cb5-4724d5797169" providerId="ADAL" clId="{DD25193F-E65D-4320-91C8-5E42C9459984}" dt="2022-12-07T13:52:55.946" v="708" actId="478"/>
          <ac:spMkLst>
            <pc:docMk/>
            <pc:sldMk cId="1234382749" sldId="260"/>
            <ac:spMk id="10" creationId="{8A4A4E54-CF90-7C0D-BE4F-1FFEDFC6CDE9}"/>
          </ac:spMkLst>
        </pc:spChg>
        <pc:spChg chg="add mod">
          <ac:chgData name="Cordray, Matteo N CDT 2023" userId="40465ac3-fe7a-447f-9cb5-4724d5797169" providerId="ADAL" clId="{DD25193F-E65D-4320-91C8-5E42C9459984}" dt="2022-12-07T18:00:24.775" v="4406" actId="1076"/>
          <ac:spMkLst>
            <pc:docMk/>
            <pc:sldMk cId="1234382749" sldId="260"/>
            <ac:spMk id="11" creationId="{939FC8F1-8DFF-3B01-766E-93DB7E1EA254}"/>
          </ac:spMkLst>
        </pc:spChg>
      </pc:sldChg>
      <pc:sldChg chg="addSp delSp modSp add mod modTransition modAnim">
        <pc:chgData name="Cordray, Matteo N CDT 2023" userId="40465ac3-fe7a-447f-9cb5-4724d5797169" providerId="ADAL" clId="{DD25193F-E65D-4320-91C8-5E42C9459984}" dt="2022-12-07T19:23:48.725" v="7309"/>
        <pc:sldMkLst>
          <pc:docMk/>
          <pc:sldMk cId="2292011697" sldId="261"/>
        </pc:sldMkLst>
        <pc:spChg chg="add del mod">
          <ac:chgData name="Cordray, Matteo N CDT 2023" userId="40465ac3-fe7a-447f-9cb5-4724d5797169" providerId="ADAL" clId="{DD25193F-E65D-4320-91C8-5E42C9459984}" dt="2022-12-07T13:59:58.995" v="1065" actId="478"/>
          <ac:spMkLst>
            <pc:docMk/>
            <pc:sldMk cId="2292011697" sldId="261"/>
            <ac:spMk id="2" creationId="{628508DB-FEF7-7355-45F9-A310EAB28AE0}"/>
          </ac:spMkLst>
        </pc:spChg>
        <pc:spChg chg="add mod">
          <ac:chgData name="Cordray, Matteo N CDT 2023" userId="40465ac3-fe7a-447f-9cb5-4724d5797169" providerId="ADAL" clId="{DD25193F-E65D-4320-91C8-5E42C9459984}" dt="2022-12-07T19:23:26.454" v="7299" actId="113"/>
          <ac:spMkLst>
            <pc:docMk/>
            <pc:sldMk cId="2292011697" sldId="261"/>
            <ac:spMk id="2" creationId="{971500FE-D982-84F2-6843-408C139F1C60}"/>
          </ac:spMkLst>
        </pc:spChg>
        <pc:spChg chg="mod">
          <ac:chgData name="Cordray, Matteo N CDT 2023" userId="40465ac3-fe7a-447f-9cb5-4724d5797169" providerId="ADAL" clId="{DD25193F-E65D-4320-91C8-5E42C9459984}" dt="2022-12-07T14:22:32.324" v="1336" actId="20577"/>
          <ac:spMkLst>
            <pc:docMk/>
            <pc:sldMk cId="2292011697" sldId="261"/>
            <ac:spMk id="3" creationId="{43455440-209F-0EF0-90F5-7AC5005415FA}"/>
          </ac:spMkLst>
        </pc:spChg>
        <pc:spChg chg="add del mod">
          <ac:chgData name="Cordray, Matteo N CDT 2023" userId="40465ac3-fe7a-447f-9cb5-4724d5797169" providerId="ADAL" clId="{DD25193F-E65D-4320-91C8-5E42C9459984}" dt="2022-12-07T13:59:55.926" v="1064" actId="478"/>
          <ac:spMkLst>
            <pc:docMk/>
            <pc:sldMk cId="2292011697" sldId="261"/>
            <ac:spMk id="6" creationId="{0D646DE5-E0C4-AD05-93ED-878E0C6BD90B}"/>
          </ac:spMkLst>
        </pc:spChg>
        <pc:spChg chg="add del mod">
          <ac:chgData name="Cordray, Matteo N CDT 2023" userId="40465ac3-fe7a-447f-9cb5-4724d5797169" providerId="ADAL" clId="{DD25193F-E65D-4320-91C8-5E42C9459984}" dt="2022-12-07T13:59:55.279" v="1062" actId="767"/>
          <ac:spMkLst>
            <pc:docMk/>
            <pc:sldMk cId="2292011697" sldId="261"/>
            <ac:spMk id="7" creationId="{54F5853F-9F45-768F-9E74-1F34E6D1ED79}"/>
          </ac:spMkLst>
        </pc:spChg>
        <pc:spChg chg="add del mod">
          <ac:chgData name="Cordray, Matteo N CDT 2023" userId="40465ac3-fe7a-447f-9cb5-4724d5797169" providerId="ADAL" clId="{DD25193F-E65D-4320-91C8-5E42C9459984}" dt="2022-12-07T14:00:00.236" v="1066" actId="478"/>
          <ac:spMkLst>
            <pc:docMk/>
            <pc:sldMk cId="2292011697" sldId="261"/>
            <ac:spMk id="9" creationId="{A6B8C6DC-0C7B-3D60-2C5B-F3CAF45D8035}"/>
          </ac:spMkLst>
        </pc:spChg>
        <pc:spChg chg="add mod">
          <ac:chgData name="Cordray, Matteo N CDT 2023" userId="40465ac3-fe7a-447f-9cb5-4724d5797169" providerId="ADAL" clId="{DD25193F-E65D-4320-91C8-5E42C9459984}" dt="2022-12-07T19:23:39.759" v="7302" actId="1076"/>
          <ac:spMkLst>
            <pc:docMk/>
            <pc:sldMk cId="2292011697" sldId="261"/>
            <ac:spMk id="10" creationId="{8A745AC0-2259-9417-3021-77A37DD27299}"/>
          </ac:spMkLst>
        </pc:spChg>
        <pc:spChg chg="add mod">
          <ac:chgData name="Cordray, Matteo N CDT 2023" userId="40465ac3-fe7a-447f-9cb5-4724d5797169" providerId="ADAL" clId="{DD25193F-E65D-4320-91C8-5E42C9459984}" dt="2022-12-07T14:20:35.419" v="1303" actId="115"/>
          <ac:spMkLst>
            <pc:docMk/>
            <pc:sldMk cId="2292011697" sldId="261"/>
            <ac:spMk id="11" creationId="{E0F5B48A-2B2A-9936-DC91-59A70098BCFD}"/>
          </ac:spMkLst>
        </pc:spChg>
        <pc:spChg chg="add mod">
          <ac:chgData name="Cordray, Matteo N CDT 2023" userId="40465ac3-fe7a-447f-9cb5-4724d5797169" providerId="ADAL" clId="{DD25193F-E65D-4320-91C8-5E42C9459984}" dt="2022-12-07T14:08:51.316" v="1256" actId="1076"/>
          <ac:spMkLst>
            <pc:docMk/>
            <pc:sldMk cId="2292011697" sldId="261"/>
            <ac:spMk id="12" creationId="{B7FCDD41-2356-BC39-6BF4-C1B6FA19449E}"/>
          </ac:spMkLst>
        </pc:spChg>
        <pc:spChg chg="add del mod">
          <ac:chgData name="Cordray, Matteo N CDT 2023" userId="40465ac3-fe7a-447f-9cb5-4724d5797169" providerId="ADAL" clId="{DD25193F-E65D-4320-91C8-5E42C9459984}" dt="2022-12-07T14:09:10.065" v="1257" actId="478"/>
          <ac:spMkLst>
            <pc:docMk/>
            <pc:sldMk cId="2292011697" sldId="261"/>
            <ac:spMk id="13" creationId="{5B8DB7A8-5AD0-17AB-855F-0F31920A5E05}"/>
          </ac:spMkLst>
        </pc:spChg>
        <pc:spChg chg="add mod">
          <ac:chgData name="Cordray, Matteo N CDT 2023" userId="40465ac3-fe7a-447f-9cb5-4724d5797169" providerId="ADAL" clId="{DD25193F-E65D-4320-91C8-5E42C9459984}" dt="2022-12-07T14:22:04.665" v="1309" actId="1076"/>
          <ac:spMkLst>
            <pc:docMk/>
            <pc:sldMk cId="2292011697" sldId="261"/>
            <ac:spMk id="16" creationId="{C53F8A97-33A7-1847-DA66-960AC9B7B97F}"/>
          </ac:spMkLst>
        </pc:spChg>
        <pc:picChg chg="add mod">
          <ac:chgData name="Cordray, Matteo N CDT 2023" userId="40465ac3-fe7a-447f-9cb5-4724d5797169" providerId="ADAL" clId="{DD25193F-E65D-4320-91C8-5E42C9459984}" dt="2022-12-07T14:20:12.974" v="1301" actId="1076"/>
          <ac:picMkLst>
            <pc:docMk/>
            <pc:sldMk cId="2292011697" sldId="261"/>
            <ac:picMk id="5" creationId="{7EAACF7C-3070-CD37-8153-C4AD032FCADA}"/>
          </ac:picMkLst>
        </pc:picChg>
        <pc:picChg chg="add mod">
          <ac:chgData name="Cordray, Matteo N CDT 2023" userId="40465ac3-fe7a-447f-9cb5-4724d5797169" providerId="ADAL" clId="{DD25193F-E65D-4320-91C8-5E42C9459984}" dt="2022-12-07T14:19:44.256" v="1294" actId="1076"/>
          <ac:picMkLst>
            <pc:docMk/>
            <pc:sldMk cId="2292011697" sldId="261"/>
            <ac:picMk id="15" creationId="{E4BAAB30-4CEB-541C-692D-7974739C8C00}"/>
          </ac:picMkLst>
        </pc:picChg>
        <pc:picChg chg="add mod">
          <ac:chgData name="Cordray, Matteo N CDT 2023" userId="40465ac3-fe7a-447f-9cb5-4724d5797169" providerId="ADAL" clId="{DD25193F-E65D-4320-91C8-5E42C9459984}" dt="2022-12-07T14:20:04.291" v="1299" actId="1076"/>
          <ac:picMkLst>
            <pc:docMk/>
            <pc:sldMk cId="2292011697" sldId="261"/>
            <ac:picMk id="18" creationId="{BD0813B1-44BF-5C7C-A151-7FA753C76379}"/>
          </ac:picMkLst>
        </pc:picChg>
      </pc:sldChg>
      <pc:sldChg chg="addSp delSp modSp add mod modAnim">
        <pc:chgData name="Cordray, Matteo N CDT 2023" userId="40465ac3-fe7a-447f-9cb5-4724d5797169" providerId="ADAL" clId="{DD25193F-E65D-4320-91C8-5E42C9459984}" dt="2022-12-07T19:28:26.260" v="7310" actId="20577"/>
        <pc:sldMkLst>
          <pc:docMk/>
          <pc:sldMk cId="1218416393" sldId="262"/>
        </pc:sldMkLst>
        <pc:spChg chg="del">
          <ac:chgData name="Cordray, Matteo N CDT 2023" userId="40465ac3-fe7a-447f-9cb5-4724d5797169" providerId="ADAL" clId="{DD25193F-E65D-4320-91C8-5E42C9459984}" dt="2022-12-07T15:41:54.085" v="3138" actId="478"/>
          <ac:spMkLst>
            <pc:docMk/>
            <pc:sldMk cId="1218416393" sldId="262"/>
            <ac:spMk id="2" creationId="{628508DB-FEF7-7355-45F9-A310EAB28AE0}"/>
          </ac:spMkLst>
        </pc:spChg>
        <pc:spChg chg="add mod">
          <ac:chgData name="Cordray, Matteo N CDT 2023" userId="40465ac3-fe7a-447f-9cb5-4724d5797169" providerId="ADAL" clId="{DD25193F-E65D-4320-91C8-5E42C9459984}" dt="2022-12-07T19:28:26.260" v="7310" actId="20577"/>
          <ac:spMkLst>
            <pc:docMk/>
            <pc:sldMk cId="1218416393" sldId="262"/>
            <ac:spMk id="2" creationId="{D0902EF4-5190-CCFA-9604-0C325ACD83EE}"/>
          </ac:spMkLst>
        </pc:spChg>
        <pc:spChg chg="mod">
          <ac:chgData name="Cordray, Matteo N CDT 2023" userId="40465ac3-fe7a-447f-9cb5-4724d5797169" providerId="ADAL" clId="{DD25193F-E65D-4320-91C8-5E42C9459984}" dt="2022-12-07T15:52:36.025" v="3246" actId="1076"/>
          <ac:spMkLst>
            <pc:docMk/>
            <pc:sldMk cId="1218416393" sldId="262"/>
            <ac:spMk id="3" creationId="{43455440-209F-0EF0-90F5-7AC5005415FA}"/>
          </ac:spMkLst>
        </pc:spChg>
        <pc:spChg chg="add mod">
          <ac:chgData name="Cordray, Matteo N CDT 2023" userId="40465ac3-fe7a-447f-9cb5-4724d5797169" providerId="ADAL" clId="{DD25193F-E65D-4320-91C8-5E42C9459984}" dt="2022-12-07T15:42:41.400" v="3162" actId="1076"/>
          <ac:spMkLst>
            <pc:docMk/>
            <pc:sldMk cId="1218416393" sldId="262"/>
            <ac:spMk id="5" creationId="{E8BB8A9E-3CE3-F085-47DB-7BF21DAA3A16}"/>
          </ac:spMkLst>
        </pc:spChg>
        <pc:spChg chg="add mod">
          <ac:chgData name="Cordray, Matteo N CDT 2023" userId="40465ac3-fe7a-447f-9cb5-4724d5797169" providerId="ADAL" clId="{DD25193F-E65D-4320-91C8-5E42C9459984}" dt="2022-12-07T15:42:37.854" v="3161" actId="1076"/>
          <ac:spMkLst>
            <pc:docMk/>
            <pc:sldMk cId="1218416393" sldId="262"/>
            <ac:spMk id="6" creationId="{0F4229E1-2E59-F740-9841-97AB3E106BB6}"/>
          </ac:spMkLst>
        </pc:spChg>
        <pc:spChg chg="add del mod">
          <ac:chgData name="Cordray, Matteo N CDT 2023" userId="40465ac3-fe7a-447f-9cb5-4724d5797169" providerId="ADAL" clId="{DD25193F-E65D-4320-91C8-5E42C9459984}" dt="2022-12-07T15:41:57.220" v="3139" actId="478"/>
          <ac:spMkLst>
            <pc:docMk/>
            <pc:sldMk cId="1218416393" sldId="262"/>
            <ac:spMk id="8" creationId="{2AB9B47A-94D3-EA0F-BF6A-60CA089CBB70}"/>
          </ac:spMkLst>
        </pc:spChg>
      </pc:sldChg>
      <pc:sldChg chg="delSp add del mod">
        <pc:chgData name="Cordray, Matteo N CDT 2023" userId="40465ac3-fe7a-447f-9cb5-4724d5797169" providerId="ADAL" clId="{DD25193F-E65D-4320-91C8-5E42C9459984}" dt="2022-12-07T13:53:50.523" v="731" actId="47"/>
        <pc:sldMkLst>
          <pc:docMk/>
          <pc:sldMk cId="746778510" sldId="263"/>
        </pc:sldMkLst>
        <pc:spChg chg="del">
          <ac:chgData name="Cordray, Matteo N CDT 2023" userId="40465ac3-fe7a-447f-9cb5-4724d5797169" providerId="ADAL" clId="{DD25193F-E65D-4320-91C8-5E42C9459984}" dt="2022-12-07T13:53:46.386" v="730" actId="478"/>
          <ac:spMkLst>
            <pc:docMk/>
            <pc:sldMk cId="746778510" sldId="263"/>
            <ac:spMk id="5" creationId="{7D10A578-AAB9-533D-76AB-9F5835434E59}"/>
          </ac:spMkLst>
        </pc:spChg>
        <pc:spChg chg="del">
          <ac:chgData name="Cordray, Matteo N CDT 2023" userId="40465ac3-fe7a-447f-9cb5-4724d5797169" providerId="ADAL" clId="{DD25193F-E65D-4320-91C8-5E42C9459984}" dt="2022-12-07T13:53:46.386" v="730" actId="478"/>
          <ac:spMkLst>
            <pc:docMk/>
            <pc:sldMk cId="746778510" sldId="263"/>
            <ac:spMk id="7" creationId="{2F5375C0-B5A8-0B7F-B638-AFB04CFDF083}"/>
          </ac:spMkLst>
        </pc:spChg>
        <pc:spChg chg="del">
          <ac:chgData name="Cordray, Matteo N CDT 2023" userId="40465ac3-fe7a-447f-9cb5-4724d5797169" providerId="ADAL" clId="{DD25193F-E65D-4320-91C8-5E42C9459984}" dt="2022-12-07T13:53:46.386" v="730" actId="478"/>
          <ac:spMkLst>
            <pc:docMk/>
            <pc:sldMk cId="746778510" sldId="263"/>
            <ac:spMk id="11" creationId="{939FC8F1-8DFF-3B01-766E-93DB7E1EA254}"/>
          </ac:spMkLst>
        </pc:spChg>
      </pc:sldChg>
      <pc:sldChg chg="addSp delSp modSp add mod delAnim modAnim">
        <pc:chgData name="Cordray, Matteo N CDT 2023" userId="40465ac3-fe7a-447f-9cb5-4724d5797169" providerId="ADAL" clId="{DD25193F-E65D-4320-91C8-5E42C9459984}" dt="2022-12-07T18:14:46.502" v="4570"/>
        <pc:sldMkLst>
          <pc:docMk/>
          <pc:sldMk cId="1558218261" sldId="263"/>
        </pc:sldMkLst>
        <pc:spChg chg="del">
          <ac:chgData name="Cordray, Matteo N CDT 2023" userId="40465ac3-fe7a-447f-9cb5-4724d5797169" providerId="ADAL" clId="{DD25193F-E65D-4320-91C8-5E42C9459984}" dt="2022-12-07T15:02:29.765" v="2503" actId="478"/>
          <ac:spMkLst>
            <pc:docMk/>
            <pc:sldMk cId="1558218261" sldId="263"/>
            <ac:spMk id="2" creationId="{628508DB-FEF7-7355-45F9-A310EAB28AE0}"/>
          </ac:spMkLst>
        </pc:spChg>
        <pc:spChg chg="mod">
          <ac:chgData name="Cordray, Matteo N CDT 2023" userId="40465ac3-fe7a-447f-9cb5-4724d5797169" providerId="ADAL" clId="{DD25193F-E65D-4320-91C8-5E42C9459984}" dt="2022-12-07T15:42:56.013" v="3175" actId="20577"/>
          <ac:spMkLst>
            <pc:docMk/>
            <pc:sldMk cId="1558218261" sldId="263"/>
            <ac:spMk id="3" creationId="{43455440-209F-0EF0-90F5-7AC5005415FA}"/>
          </ac:spMkLst>
        </pc:spChg>
        <pc:spChg chg="add mod">
          <ac:chgData name="Cordray, Matteo N CDT 2023" userId="40465ac3-fe7a-447f-9cb5-4724d5797169" providerId="ADAL" clId="{DD25193F-E65D-4320-91C8-5E42C9459984}" dt="2022-12-07T15:10:11.563" v="2572" actId="113"/>
          <ac:spMkLst>
            <pc:docMk/>
            <pc:sldMk cId="1558218261" sldId="263"/>
            <ac:spMk id="5" creationId="{DA405DF1-3863-C5E2-0AFB-60F495297A74}"/>
          </ac:spMkLst>
        </pc:spChg>
        <pc:spChg chg="add del mod">
          <ac:chgData name="Cordray, Matteo N CDT 2023" userId="40465ac3-fe7a-447f-9cb5-4724d5797169" providerId="ADAL" clId="{DD25193F-E65D-4320-91C8-5E42C9459984}" dt="2022-12-07T15:02:31.216" v="2504" actId="478"/>
          <ac:spMkLst>
            <pc:docMk/>
            <pc:sldMk cId="1558218261" sldId="263"/>
            <ac:spMk id="7" creationId="{64905021-643F-37BE-9344-50C05FE3B467}"/>
          </ac:spMkLst>
        </pc:spChg>
        <pc:spChg chg="add mod">
          <ac:chgData name="Cordray, Matteo N CDT 2023" userId="40465ac3-fe7a-447f-9cb5-4724d5797169" providerId="ADAL" clId="{DD25193F-E65D-4320-91C8-5E42C9459984}" dt="2022-12-07T15:21:37.365" v="2669" actId="947"/>
          <ac:spMkLst>
            <pc:docMk/>
            <pc:sldMk cId="1558218261" sldId="263"/>
            <ac:spMk id="12" creationId="{4738017F-4E3A-2E11-9373-7A4BAB584BFF}"/>
          </ac:spMkLst>
        </pc:spChg>
        <pc:spChg chg="add del mod">
          <ac:chgData name="Cordray, Matteo N CDT 2023" userId="40465ac3-fe7a-447f-9cb5-4724d5797169" providerId="ADAL" clId="{DD25193F-E65D-4320-91C8-5E42C9459984}" dt="2022-12-07T15:18:06.106" v="2640" actId="478"/>
          <ac:spMkLst>
            <pc:docMk/>
            <pc:sldMk cId="1558218261" sldId="263"/>
            <ac:spMk id="17" creationId="{28F0CB71-EAC9-E079-BC27-745B1A30124B}"/>
          </ac:spMkLst>
        </pc:spChg>
        <pc:spChg chg="add mod">
          <ac:chgData name="Cordray, Matteo N CDT 2023" userId="40465ac3-fe7a-447f-9cb5-4724d5797169" providerId="ADAL" clId="{DD25193F-E65D-4320-91C8-5E42C9459984}" dt="2022-12-07T15:15:59.395" v="2622" actId="207"/>
          <ac:spMkLst>
            <pc:docMk/>
            <pc:sldMk cId="1558218261" sldId="263"/>
            <ac:spMk id="18" creationId="{5161EA45-1737-791F-BFD3-41294FC4FB1C}"/>
          </ac:spMkLst>
        </pc:spChg>
        <pc:spChg chg="add del mod ord">
          <ac:chgData name="Cordray, Matteo N CDT 2023" userId="40465ac3-fe7a-447f-9cb5-4724d5797169" providerId="ADAL" clId="{DD25193F-E65D-4320-91C8-5E42C9459984}" dt="2022-12-07T15:17:03.845" v="2627" actId="478"/>
          <ac:spMkLst>
            <pc:docMk/>
            <pc:sldMk cId="1558218261" sldId="263"/>
            <ac:spMk id="19" creationId="{C4BAF349-6DA5-1C94-4BFA-9B0847C86948}"/>
          </ac:spMkLst>
        </pc:spChg>
        <pc:spChg chg="add mod ord">
          <ac:chgData name="Cordray, Matteo N CDT 2023" userId="40465ac3-fe7a-447f-9cb5-4724d5797169" providerId="ADAL" clId="{DD25193F-E65D-4320-91C8-5E42C9459984}" dt="2022-12-07T15:18:01.346" v="2639" actId="14100"/>
          <ac:spMkLst>
            <pc:docMk/>
            <pc:sldMk cId="1558218261" sldId="263"/>
            <ac:spMk id="20" creationId="{784A9E1A-24E9-46A4-454A-B9E0806715C9}"/>
          </ac:spMkLst>
        </pc:spChg>
        <pc:spChg chg="add mod">
          <ac:chgData name="Cordray, Matteo N CDT 2023" userId="40465ac3-fe7a-447f-9cb5-4724d5797169" providerId="ADAL" clId="{DD25193F-E65D-4320-91C8-5E42C9459984}" dt="2022-12-07T15:21:25.509" v="2668" actId="947"/>
          <ac:spMkLst>
            <pc:docMk/>
            <pc:sldMk cId="1558218261" sldId="263"/>
            <ac:spMk id="23" creationId="{E42CE353-9E02-664D-D77F-932B73578C10}"/>
          </ac:spMkLst>
        </pc:spChg>
        <pc:picChg chg="add mod">
          <ac:chgData name="Cordray, Matteo N CDT 2023" userId="40465ac3-fe7a-447f-9cb5-4724d5797169" providerId="ADAL" clId="{DD25193F-E65D-4320-91C8-5E42C9459984}" dt="2022-12-07T15:17:54.104" v="2636" actId="1076"/>
          <ac:picMkLst>
            <pc:docMk/>
            <pc:sldMk cId="1558218261" sldId="263"/>
            <ac:picMk id="9" creationId="{CBAC08F8-0D67-D0FF-C0F0-0A0498B88D39}"/>
          </ac:picMkLst>
        </pc:picChg>
        <pc:picChg chg="add mod">
          <ac:chgData name="Cordray, Matteo N CDT 2023" userId="40465ac3-fe7a-447f-9cb5-4724d5797169" providerId="ADAL" clId="{DD25193F-E65D-4320-91C8-5E42C9459984}" dt="2022-12-07T15:17:50.211" v="2634" actId="1076"/>
          <ac:picMkLst>
            <pc:docMk/>
            <pc:sldMk cId="1558218261" sldId="263"/>
            <ac:picMk id="11" creationId="{E1771712-5C68-AD73-D572-5BDFED690205}"/>
          </ac:picMkLst>
        </pc:picChg>
        <pc:picChg chg="add del mod">
          <ac:chgData name="Cordray, Matteo N CDT 2023" userId="40465ac3-fe7a-447f-9cb5-4724d5797169" providerId="ADAL" clId="{DD25193F-E65D-4320-91C8-5E42C9459984}" dt="2022-12-07T15:37:20.231" v="3090" actId="478"/>
          <ac:picMkLst>
            <pc:docMk/>
            <pc:sldMk cId="1558218261" sldId="263"/>
            <ac:picMk id="14" creationId="{03D18D8F-3147-F315-B0A8-783EBD918CC3}"/>
          </ac:picMkLst>
        </pc:picChg>
        <pc:picChg chg="add del mod">
          <ac:chgData name="Cordray, Matteo N CDT 2023" userId="40465ac3-fe7a-447f-9cb5-4724d5797169" providerId="ADAL" clId="{DD25193F-E65D-4320-91C8-5E42C9459984}" dt="2022-12-07T15:18:06.106" v="2640" actId="478"/>
          <ac:picMkLst>
            <pc:docMk/>
            <pc:sldMk cId="1558218261" sldId="263"/>
            <ac:picMk id="15" creationId="{9D7B49EA-3B4E-9BE8-6DF2-CAF7424DD3B9}"/>
          </ac:picMkLst>
        </pc:picChg>
        <pc:picChg chg="add del mod">
          <ac:chgData name="Cordray, Matteo N CDT 2023" userId="40465ac3-fe7a-447f-9cb5-4724d5797169" providerId="ADAL" clId="{DD25193F-E65D-4320-91C8-5E42C9459984}" dt="2022-12-07T15:18:06.106" v="2640" actId="478"/>
          <ac:picMkLst>
            <pc:docMk/>
            <pc:sldMk cId="1558218261" sldId="263"/>
            <ac:picMk id="16" creationId="{11020BC8-B764-CC8B-C10D-5B2C23CFF60B}"/>
          </ac:picMkLst>
        </pc:picChg>
        <pc:picChg chg="add mod">
          <ac:chgData name="Cordray, Matteo N CDT 2023" userId="40465ac3-fe7a-447f-9cb5-4724d5797169" providerId="ADAL" clId="{DD25193F-E65D-4320-91C8-5E42C9459984}" dt="2022-12-07T15:18:27.977" v="2649" actId="1076"/>
          <ac:picMkLst>
            <pc:docMk/>
            <pc:sldMk cId="1558218261" sldId="263"/>
            <ac:picMk id="21" creationId="{539F9B95-2F9E-EC3E-682C-43D5E687C666}"/>
          </ac:picMkLst>
        </pc:picChg>
        <pc:picChg chg="add mod">
          <ac:chgData name="Cordray, Matteo N CDT 2023" userId="40465ac3-fe7a-447f-9cb5-4724d5797169" providerId="ADAL" clId="{DD25193F-E65D-4320-91C8-5E42C9459984}" dt="2022-12-07T15:18:27.977" v="2649" actId="1076"/>
          <ac:picMkLst>
            <pc:docMk/>
            <pc:sldMk cId="1558218261" sldId="263"/>
            <ac:picMk id="22" creationId="{0D2DE860-DC47-97B2-1180-26C6B01B79B3}"/>
          </ac:picMkLst>
        </pc:picChg>
        <pc:picChg chg="add mod">
          <ac:chgData name="Cordray, Matteo N CDT 2023" userId="40465ac3-fe7a-447f-9cb5-4724d5797169" providerId="ADAL" clId="{DD25193F-E65D-4320-91C8-5E42C9459984}" dt="2022-12-07T15:37:34.605" v="3096" actId="1035"/>
          <ac:picMkLst>
            <pc:docMk/>
            <pc:sldMk cId="1558218261" sldId="263"/>
            <ac:picMk id="27" creationId="{D43F849B-AC82-3AF3-701D-897039CA4649}"/>
          </ac:picMkLst>
        </pc:picChg>
        <pc:cxnChg chg="add mod">
          <ac:chgData name="Cordray, Matteo N CDT 2023" userId="40465ac3-fe7a-447f-9cb5-4724d5797169" providerId="ADAL" clId="{DD25193F-E65D-4320-91C8-5E42C9459984}" dt="2022-12-07T15:22:12.473" v="2692" actId="692"/>
          <ac:cxnSpMkLst>
            <pc:docMk/>
            <pc:sldMk cId="1558218261" sldId="263"/>
            <ac:cxnSpMk id="25" creationId="{AFF8A5E9-8CEC-D9BD-2111-0A75AFE722F5}"/>
          </ac:cxnSpMkLst>
        </pc:cxnChg>
        <pc:cxnChg chg="add mod">
          <ac:chgData name="Cordray, Matteo N CDT 2023" userId="40465ac3-fe7a-447f-9cb5-4724d5797169" providerId="ADAL" clId="{DD25193F-E65D-4320-91C8-5E42C9459984}" dt="2022-12-07T15:22:17.922" v="2694" actId="1076"/>
          <ac:cxnSpMkLst>
            <pc:docMk/>
            <pc:sldMk cId="1558218261" sldId="263"/>
            <ac:cxnSpMk id="26" creationId="{04DF038F-AAF6-46B4-C980-2702F9958D79}"/>
          </ac:cxnSpMkLst>
        </pc:cxnChg>
      </pc:sldChg>
      <pc:sldChg chg="addSp delSp modSp add mod modTransition delAnim modAnim">
        <pc:chgData name="Cordray, Matteo N CDT 2023" userId="40465ac3-fe7a-447f-9cb5-4724d5797169" providerId="ADAL" clId="{DD25193F-E65D-4320-91C8-5E42C9459984}" dt="2022-12-07T18:05:09.468" v="4459" actId="20577"/>
        <pc:sldMkLst>
          <pc:docMk/>
          <pc:sldMk cId="729692583" sldId="264"/>
        </pc:sldMkLst>
        <pc:spChg chg="add del mod">
          <ac:chgData name="Cordray, Matteo N CDT 2023" userId="40465ac3-fe7a-447f-9cb5-4724d5797169" providerId="ADAL" clId="{DD25193F-E65D-4320-91C8-5E42C9459984}" dt="2022-12-07T14:58:39.687" v="2113" actId="478"/>
          <ac:spMkLst>
            <pc:docMk/>
            <pc:sldMk cId="729692583" sldId="264"/>
            <ac:spMk id="2" creationId="{FE99F40B-D8E6-EF15-A5C5-46DFC846779B}"/>
          </ac:spMkLst>
        </pc:spChg>
        <pc:spChg chg="mod">
          <ac:chgData name="Cordray, Matteo N CDT 2023" userId="40465ac3-fe7a-447f-9cb5-4724d5797169" providerId="ADAL" clId="{DD25193F-E65D-4320-91C8-5E42C9459984}" dt="2022-12-07T14:22:41.833" v="1347" actId="20577"/>
          <ac:spMkLst>
            <pc:docMk/>
            <pc:sldMk cId="729692583" sldId="264"/>
            <ac:spMk id="3" creationId="{43455440-209F-0EF0-90F5-7AC5005415FA}"/>
          </ac:spMkLst>
        </pc:spChg>
        <pc:spChg chg="del">
          <ac:chgData name="Cordray, Matteo N CDT 2023" userId="40465ac3-fe7a-447f-9cb5-4724d5797169" providerId="ADAL" clId="{DD25193F-E65D-4320-91C8-5E42C9459984}" dt="2022-12-07T14:24:37.942" v="1348" actId="478"/>
          <ac:spMkLst>
            <pc:docMk/>
            <pc:sldMk cId="729692583" sldId="264"/>
            <ac:spMk id="10" creationId="{8A745AC0-2259-9417-3021-77A37DD27299}"/>
          </ac:spMkLst>
        </pc:spChg>
        <pc:spChg chg="del">
          <ac:chgData name="Cordray, Matteo N CDT 2023" userId="40465ac3-fe7a-447f-9cb5-4724d5797169" providerId="ADAL" clId="{DD25193F-E65D-4320-91C8-5E42C9459984}" dt="2022-12-07T14:24:37.942" v="1348" actId="478"/>
          <ac:spMkLst>
            <pc:docMk/>
            <pc:sldMk cId="729692583" sldId="264"/>
            <ac:spMk id="11" creationId="{E0F5B48A-2B2A-9936-DC91-59A70098BCFD}"/>
          </ac:spMkLst>
        </pc:spChg>
        <pc:spChg chg="del">
          <ac:chgData name="Cordray, Matteo N CDT 2023" userId="40465ac3-fe7a-447f-9cb5-4724d5797169" providerId="ADAL" clId="{DD25193F-E65D-4320-91C8-5E42C9459984}" dt="2022-12-07T14:24:37.942" v="1348" actId="478"/>
          <ac:spMkLst>
            <pc:docMk/>
            <pc:sldMk cId="729692583" sldId="264"/>
            <ac:spMk id="12" creationId="{B7FCDD41-2356-BC39-6BF4-C1B6FA19449E}"/>
          </ac:spMkLst>
        </pc:spChg>
        <pc:spChg chg="del">
          <ac:chgData name="Cordray, Matteo N CDT 2023" userId="40465ac3-fe7a-447f-9cb5-4724d5797169" providerId="ADAL" clId="{DD25193F-E65D-4320-91C8-5E42C9459984}" dt="2022-12-07T14:24:37.942" v="1348" actId="478"/>
          <ac:spMkLst>
            <pc:docMk/>
            <pc:sldMk cId="729692583" sldId="264"/>
            <ac:spMk id="16" creationId="{C53F8A97-33A7-1847-DA66-960AC9B7B97F}"/>
          </ac:spMkLst>
        </pc:spChg>
        <pc:spChg chg="add mod">
          <ac:chgData name="Cordray, Matteo N CDT 2023" userId="40465ac3-fe7a-447f-9cb5-4724d5797169" providerId="ADAL" clId="{DD25193F-E65D-4320-91C8-5E42C9459984}" dt="2022-12-07T15:01:19.912" v="2353" actId="20577"/>
          <ac:spMkLst>
            <pc:docMk/>
            <pc:sldMk cId="729692583" sldId="264"/>
            <ac:spMk id="19" creationId="{9AF907EA-EF50-A9D6-9B0A-ADCD085562E3}"/>
          </ac:spMkLst>
        </pc:spChg>
        <pc:graphicFrameChg chg="add mod modGraphic">
          <ac:chgData name="Cordray, Matteo N CDT 2023" userId="40465ac3-fe7a-447f-9cb5-4724d5797169" providerId="ADAL" clId="{DD25193F-E65D-4320-91C8-5E42C9459984}" dt="2022-12-07T18:05:09.468" v="4459" actId="20577"/>
          <ac:graphicFrameMkLst>
            <pc:docMk/>
            <pc:sldMk cId="729692583" sldId="264"/>
            <ac:graphicFrameMk id="6" creationId="{430F8BFB-8FA1-55BB-CACC-390F3A9B8C14}"/>
          </ac:graphicFrameMkLst>
        </pc:graphicFrameChg>
        <pc:picChg chg="del">
          <ac:chgData name="Cordray, Matteo N CDT 2023" userId="40465ac3-fe7a-447f-9cb5-4724d5797169" providerId="ADAL" clId="{DD25193F-E65D-4320-91C8-5E42C9459984}" dt="2022-12-07T14:24:37.942" v="1348" actId="478"/>
          <ac:picMkLst>
            <pc:docMk/>
            <pc:sldMk cId="729692583" sldId="264"/>
            <ac:picMk id="5" creationId="{7EAACF7C-3070-CD37-8153-C4AD032FCADA}"/>
          </ac:picMkLst>
        </pc:picChg>
        <pc:picChg chg="add mod">
          <ac:chgData name="Cordray, Matteo N CDT 2023" userId="40465ac3-fe7a-447f-9cb5-4724d5797169" providerId="ADAL" clId="{DD25193F-E65D-4320-91C8-5E42C9459984}" dt="2022-12-07T18:01:40.673" v="4413" actId="1076"/>
          <ac:picMkLst>
            <pc:docMk/>
            <pc:sldMk cId="729692583" sldId="264"/>
            <ac:picMk id="8" creationId="{FA807527-4EC7-5F60-C942-CC185A29A037}"/>
          </ac:picMkLst>
        </pc:picChg>
        <pc:picChg chg="add mod">
          <ac:chgData name="Cordray, Matteo N CDT 2023" userId="40465ac3-fe7a-447f-9cb5-4724d5797169" providerId="ADAL" clId="{DD25193F-E65D-4320-91C8-5E42C9459984}" dt="2022-12-07T18:01:41.806" v="4414" actId="1076"/>
          <ac:picMkLst>
            <pc:docMk/>
            <pc:sldMk cId="729692583" sldId="264"/>
            <ac:picMk id="13" creationId="{720D3B5E-AD11-4B13-64D7-F99C4B7D3AED}"/>
          </ac:picMkLst>
        </pc:picChg>
        <pc:picChg chg="del">
          <ac:chgData name="Cordray, Matteo N CDT 2023" userId="40465ac3-fe7a-447f-9cb5-4724d5797169" providerId="ADAL" clId="{DD25193F-E65D-4320-91C8-5E42C9459984}" dt="2022-12-07T14:24:37.942" v="1348" actId="478"/>
          <ac:picMkLst>
            <pc:docMk/>
            <pc:sldMk cId="729692583" sldId="264"/>
            <ac:picMk id="15" creationId="{E4BAAB30-4CEB-541C-692D-7974739C8C00}"/>
          </ac:picMkLst>
        </pc:picChg>
        <pc:picChg chg="add mod">
          <ac:chgData name="Cordray, Matteo N CDT 2023" userId="40465ac3-fe7a-447f-9cb5-4724d5797169" providerId="ADAL" clId="{DD25193F-E65D-4320-91C8-5E42C9459984}" dt="2022-12-07T18:01:43.322" v="4415" actId="1076"/>
          <ac:picMkLst>
            <pc:docMk/>
            <pc:sldMk cId="729692583" sldId="264"/>
            <ac:picMk id="17" creationId="{458A2D9E-F865-95ED-9518-F29316E1FB4E}"/>
          </ac:picMkLst>
        </pc:picChg>
        <pc:picChg chg="del">
          <ac:chgData name="Cordray, Matteo N CDT 2023" userId="40465ac3-fe7a-447f-9cb5-4724d5797169" providerId="ADAL" clId="{DD25193F-E65D-4320-91C8-5E42C9459984}" dt="2022-12-07T14:24:37.942" v="1348" actId="478"/>
          <ac:picMkLst>
            <pc:docMk/>
            <pc:sldMk cId="729692583" sldId="264"/>
            <ac:picMk id="18" creationId="{BD0813B1-44BF-5C7C-A151-7FA753C76379}"/>
          </ac:picMkLst>
        </pc:picChg>
      </pc:sldChg>
      <pc:sldChg chg="addSp delSp modSp add del mod delAnim modAnim">
        <pc:chgData name="Cordray, Matteo N CDT 2023" userId="40465ac3-fe7a-447f-9cb5-4724d5797169" providerId="ADAL" clId="{DD25193F-E65D-4320-91C8-5E42C9459984}" dt="2022-12-07T15:28:11.377" v="2747" actId="47"/>
        <pc:sldMkLst>
          <pc:docMk/>
          <pc:sldMk cId="2249582217" sldId="265"/>
        </pc:sldMkLst>
        <pc:spChg chg="mod">
          <ac:chgData name="Cordray, Matteo N CDT 2023" userId="40465ac3-fe7a-447f-9cb5-4724d5797169" providerId="ADAL" clId="{DD25193F-E65D-4320-91C8-5E42C9459984}" dt="2022-12-07T15:25:41.356" v="2722" actId="20577"/>
          <ac:spMkLst>
            <pc:docMk/>
            <pc:sldMk cId="2249582217" sldId="265"/>
            <ac:spMk id="18" creationId="{5161EA45-1737-791F-BFD3-41294FC4FB1C}"/>
          </ac:spMkLst>
        </pc:spChg>
        <pc:spChg chg="mod">
          <ac:chgData name="Cordray, Matteo N CDT 2023" userId="40465ac3-fe7a-447f-9cb5-4724d5797169" providerId="ADAL" clId="{DD25193F-E65D-4320-91C8-5E42C9459984}" dt="2022-12-07T15:26:05.550" v="2732" actId="1076"/>
          <ac:spMkLst>
            <pc:docMk/>
            <pc:sldMk cId="2249582217" sldId="265"/>
            <ac:spMk id="23" creationId="{E42CE353-9E02-664D-D77F-932B73578C10}"/>
          </ac:spMkLst>
        </pc:spChg>
        <pc:picChg chg="mod">
          <ac:chgData name="Cordray, Matteo N CDT 2023" userId="40465ac3-fe7a-447f-9cb5-4724d5797169" providerId="ADAL" clId="{DD25193F-E65D-4320-91C8-5E42C9459984}" dt="2022-12-07T15:26:04.570" v="2731" actId="1076"/>
          <ac:picMkLst>
            <pc:docMk/>
            <pc:sldMk cId="2249582217" sldId="265"/>
            <ac:picMk id="11" creationId="{E1771712-5C68-AD73-D572-5BDFED690205}"/>
          </ac:picMkLst>
        </pc:picChg>
        <pc:cxnChg chg="add mod">
          <ac:chgData name="Cordray, Matteo N CDT 2023" userId="40465ac3-fe7a-447f-9cb5-4724d5797169" providerId="ADAL" clId="{DD25193F-E65D-4320-91C8-5E42C9459984}" dt="2022-12-07T15:25:56.941" v="2728" actId="1076"/>
          <ac:cxnSpMkLst>
            <pc:docMk/>
            <pc:sldMk cId="2249582217" sldId="265"/>
            <ac:cxnSpMk id="8" creationId="{1A4EFC62-6A72-652F-DF04-5FF28AD84980}"/>
          </ac:cxnSpMkLst>
        </pc:cxnChg>
        <pc:cxnChg chg="mod">
          <ac:chgData name="Cordray, Matteo N CDT 2023" userId="40465ac3-fe7a-447f-9cb5-4724d5797169" providerId="ADAL" clId="{DD25193F-E65D-4320-91C8-5E42C9459984}" dt="2022-12-07T15:25:51.353" v="2725" actId="14100"/>
          <ac:cxnSpMkLst>
            <pc:docMk/>
            <pc:sldMk cId="2249582217" sldId="265"/>
            <ac:cxnSpMk id="25" creationId="{AFF8A5E9-8CEC-D9BD-2111-0A75AFE722F5}"/>
          </ac:cxnSpMkLst>
        </pc:cxnChg>
        <pc:cxnChg chg="del">
          <ac:chgData name="Cordray, Matteo N CDT 2023" userId="40465ac3-fe7a-447f-9cb5-4724d5797169" providerId="ADAL" clId="{DD25193F-E65D-4320-91C8-5E42C9459984}" dt="2022-12-07T15:25:52.957" v="2726" actId="478"/>
          <ac:cxnSpMkLst>
            <pc:docMk/>
            <pc:sldMk cId="2249582217" sldId="265"/>
            <ac:cxnSpMk id="26" creationId="{04DF038F-AAF6-46B4-C980-2702F9958D79}"/>
          </ac:cxnSpMkLst>
        </pc:cxnChg>
      </pc:sldChg>
      <pc:sldChg chg="addSp delSp modSp add del mod modAnim">
        <pc:chgData name="Cordray, Matteo N CDT 2023" userId="40465ac3-fe7a-447f-9cb5-4724d5797169" providerId="ADAL" clId="{DD25193F-E65D-4320-91C8-5E42C9459984}" dt="2022-12-07T14:57:06.504" v="2105" actId="47"/>
        <pc:sldMkLst>
          <pc:docMk/>
          <pc:sldMk cId="3295876703" sldId="265"/>
        </pc:sldMkLst>
        <pc:spChg chg="mod">
          <ac:chgData name="Cordray, Matteo N CDT 2023" userId="40465ac3-fe7a-447f-9cb5-4724d5797169" providerId="ADAL" clId="{DD25193F-E65D-4320-91C8-5E42C9459984}" dt="2022-12-07T14:52:20.847" v="2055" actId="338"/>
          <ac:spMkLst>
            <pc:docMk/>
            <pc:sldMk cId="3295876703" sldId="265"/>
            <ac:spMk id="2" creationId="{FE99F40B-D8E6-EF15-A5C5-46DFC846779B}"/>
          </ac:spMkLst>
        </pc:spChg>
        <pc:spChg chg="mod">
          <ac:chgData name="Cordray, Matteo N CDT 2023" userId="40465ac3-fe7a-447f-9cb5-4724d5797169" providerId="ADAL" clId="{DD25193F-E65D-4320-91C8-5E42C9459984}" dt="2022-12-07T14:52:20.847" v="2055" actId="338"/>
          <ac:spMkLst>
            <pc:docMk/>
            <pc:sldMk cId="3295876703" sldId="265"/>
            <ac:spMk id="3" creationId="{43455440-209F-0EF0-90F5-7AC5005415FA}"/>
          </ac:spMkLst>
        </pc:spChg>
        <pc:spChg chg="mod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4" creationId="{11876586-7312-D367-272F-082BEF618259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10" creationId="{9C763688-E03B-63EF-C8DF-9CB85E1F6B03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11" creationId="{8A740470-FCC8-6811-F332-B497BF91AA4F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12" creationId="{1740D69B-A07B-9636-26A7-35F87211E153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14" creationId="{9AF8E555-AC12-7F1C-C766-5AB69B058D85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15" creationId="{C5717BD6-9379-BFA2-8452-E806C6250CA5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16" creationId="{BBD0F8CD-60B2-7B30-FC66-C4053C366093}"/>
          </ac:spMkLst>
        </pc:spChg>
        <pc:spChg chg="mod topLvl">
          <ac:chgData name="Cordray, Matteo N CDT 2023" userId="40465ac3-fe7a-447f-9cb5-4724d5797169" providerId="ADAL" clId="{DD25193F-E65D-4320-91C8-5E42C9459984}" dt="2022-12-07T14:54:09.359" v="2069" actId="1076"/>
          <ac:spMkLst>
            <pc:docMk/>
            <pc:sldMk cId="3295876703" sldId="265"/>
            <ac:spMk id="18" creationId="{E9647EC5-0662-363C-310E-AE3B5C59EA8A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19" creationId="{6DF9534F-B0AF-AB23-03C3-31F7725A09D1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20" creationId="{1CAC42BB-81E4-F916-BEA9-8B71A7936527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21" creationId="{84D918D8-22DA-3B6A-7D60-E8BD622CCA7F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22" creationId="{D197EA6A-0DE5-F773-A707-052334A731A8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23" creationId="{C3573C54-15BD-127A-93C8-B89C5410AB76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24" creationId="{21A17E85-0DAA-E211-0718-CBF88F3A939B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25" creationId="{288D22F1-B020-7027-A6BD-C70D70FB9D2B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26" creationId="{5E50E377-E511-0691-EC6B-4354479267AD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27" creationId="{1455E1B7-018C-7DDF-5263-1B7F2076D6DA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28" creationId="{431B393B-2173-C276-2350-6988462AFF87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29" creationId="{0BFE99B1-274D-A993-5937-46FDF9EDE15F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30" creationId="{7C497EEF-810C-7B96-DEE9-A56A4A082729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31" creationId="{A03BD4B6-6D59-84F3-B66B-6939989070DD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32" creationId="{51BE523A-A966-77B1-AE7E-F249900BBC6A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33" creationId="{DD59FD08-FB9F-58C8-69B1-BA11064C1992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34" creationId="{93F9EAD3-A355-EF4C-E3C8-758DE1E5671B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35" creationId="{F86A947B-EFFB-0C4B-367D-DFCFD8775510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36" creationId="{6F7A891E-96A1-F266-03B5-E40501720BBA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37" creationId="{9C3AB1BD-CA19-2110-6FFF-4DA5E60098EF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38" creationId="{A1A7CB6B-86BA-BEB3-0F1E-D219EA3F5D7B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39" creationId="{6586C04A-AB79-3E4A-296C-CF4CD5178D1F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40" creationId="{4E61D4B3-C924-2DDD-093C-BE8456078505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41" creationId="{BAE97139-7EE7-8747-CB42-40EB6BAE8107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42" creationId="{E9E66EBE-3F5D-5208-5763-17AA750EC317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43" creationId="{158B46F2-77F7-6FF4-1732-2C4B05EB37FB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44" creationId="{A7CCE4E6-13D4-9FC1-217F-88B0CB8FEAAD}"/>
          </ac:spMkLst>
        </pc:spChg>
        <pc:spChg chg="mod topLvl">
          <ac:chgData name="Cordray, Matteo N CDT 2023" userId="40465ac3-fe7a-447f-9cb5-4724d5797169" providerId="ADAL" clId="{DD25193F-E65D-4320-91C8-5E42C9459984}" dt="2022-12-07T14:54:09.359" v="2069" actId="1076"/>
          <ac:spMkLst>
            <pc:docMk/>
            <pc:sldMk cId="3295876703" sldId="265"/>
            <ac:spMk id="45" creationId="{246F90B0-B558-62F6-7CEA-00270CA1D74F}"/>
          </ac:spMkLst>
        </pc:spChg>
        <pc:spChg chg="mod topLvl">
          <ac:chgData name="Cordray, Matteo N CDT 2023" userId="40465ac3-fe7a-447f-9cb5-4724d5797169" providerId="ADAL" clId="{DD25193F-E65D-4320-91C8-5E42C9459984}" dt="2022-12-07T14:54:09.359" v="2069" actId="1076"/>
          <ac:spMkLst>
            <pc:docMk/>
            <pc:sldMk cId="3295876703" sldId="265"/>
            <ac:spMk id="46" creationId="{4617524D-DA97-A8BD-4503-60D80C6AA8D0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47" creationId="{723D8AAB-85A0-251D-823A-9B2EF8733384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48" creationId="{42E07799-7F82-C8EB-362B-589748E0F761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49" creationId="{0D982B22-D5DD-0A13-31B0-38403C065280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50" creationId="{ED8F3A2D-DC2C-2752-5BD7-54CF79436173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51" creationId="{F52D9615-92D7-1AA6-A031-3185A0622816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52" creationId="{CF900BC2-4E97-4E21-76AE-6FA627E51587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53" creationId="{19DD369E-1467-F752-3589-F9AB7BCBEB69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54" creationId="{045A7A70-AD7E-4E3D-DB35-E079F2D02395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55" creationId="{E02A2E9F-8F06-AA16-829B-CAF480DDF056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56" creationId="{5487C6AB-CE6F-593C-D4D4-9804F43F49D9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57" creationId="{ADAE589A-251F-0D13-D05C-253B9B68EF4B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58" creationId="{1B98D4D8-52FB-86DA-BDE2-FB5866CF06EA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59" creationId="{ECF03C69-8F9B-8816-326E-7405AB1B5619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60" creationId="{995B8410-21A7-A566-A9A2-9DC237E5B22E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61" creationId="{287B5193-E89F-7E64-6A40-1186AF340D1D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62" creationId="{761F487B-80C9-F6A3-B29F-FB461D881A4C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63" creationId="{D60A945A-376A-B1BE-5FEF-970E7AA462AB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64" creationId="{35B14318-07B2-F2DF-A0D9-FCF01B31752C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65" creationId="{223ABDB1-8E2B-0C6A-735E-268661E50CA1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66" creationId="{E8B047FA-5204-B55A-CC75-92F8277F7C9A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67" creationId="{6B053327-B712-022E-3A75-387B1613332F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68" creationId="{3EF9E37F-E59D-8688-068A-734D8EDB7984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69" creationId="{77B3429D-2FDB-49BB-D425-6E6D5C9B3E50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70" creationId="{023577A4-8D2B-4650-3550-09F441F1F037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71" creationId="{9EB87F12-BC74-8721-BB1B-CBD6B320A027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72" creationId="{C23E42D2-4B73-88FB-6A55-DD3D560300C7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73" creationId="{4BECE3E6-9A8B-AB45-3190-19CC7FEBC66D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74" creationId="{2B835048-F51B-7127-AB9C-A75826C23220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75" creationId="{D5942EA9-1D0B-8C7B-9B41-7DE84B42D419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76" creationId="{28206BA6-7ECF-0C2D-8445-4A96C9904310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77" creationId="{95129F5A-DAB4-B0EA-C201-011BEB2BCE20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78" creationId="{4D229CAB-79D2-6566-5394-0C458CF8372B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79" creationId="{89B9FB5B-B31F-B10D-DCEF-1B470C4EA64A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80" creationId="{84C4AE9B-029B-E6B7-09D2-4F96DCECF703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81" creationId="{70859C02-4C7A-F6BA-0D7C-1B64A0B50EEC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82" creationId="{F86B60FD-57D1-1E32-692A-59440F79AA73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83" creationId="{4A203638-7A0C-C244-5084-AD40D2B82A99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84" creationId="{748EDE86-EF23-C1DE-40F3-AEC96242C0CE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85" creationId="{A90626FA-DD1B-D4B3-57F0-7AB31BB1A403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86" creationId="{08990E94-4B14-E6EF-D0C3-6D282C198423}"/>
          </ac:spMkLst>
        </pc:spChg>
        <pc:grpChg chg="mod">
          <ac:chgData name="Cordray, Matteo N CDT 2023" userId="40465ac3-fe7a-447f-9cb5-4724d5797169" providerId="ADAL" clId="{DD25193F-E65D-4320-91C8-5E42C9459984}" dt="2022-12-07T14:52:20.847" v="2055" actId="338"/>
          <ac:grpSpMkLst>
            <pc:docMk/>
            <pc:sldMk cId="3295876703" sldId="265"/>
            <ac:grpSpMk id="1" creationId="{00000000-0000-0000-0000-000000000000}"/>
          </ac:grpSpMkLst>
        </pc:grpChg>
        <pc:grpChg chg="del mod">
          <ac:chgData name="Cordray, Matteo N CDT 2023" userId="40465ac3-fe7a-447f-9cb5-4724d5797169" providerId="ADAL" clId="{DD25193F-E65D-4320-91C8-5E42C9459984}" dt="2022-12-07T14:52:34.293" v="2056" actId="165"/>
          <ac:grpSpMkLst>
            <pc:docMk/>
            <pc:sldMk cId="3295876703" sldId="265"/>
            <ac:grpSpMk id="9" creationId="{480D43DC-6777-D081-60F9-3FE53D48A20F}"/>
          </ac:grpSpMkLst>
        </pc:grpChg>
        <pc:graphicFrameChg chg="del">
          <ac:chgData name="Cordray, Matteo N CDT 2023" userId="40465ac3-fe7a-447f-9cb5-4724d5797169" providerId="ADAL" clId="{DD25193F-E65D-4320-91C8-5E42C9459984}" dt="2022-12-07T14:51:05.724" v="2048" actId="478"/>
          <ac:graphicFrameMkLst>
            <pc:docMk/>
            <pc:sldMk cId="3295876703" sldId="265"/>
            <ac:graphicFrameMk id="6" creationId="{430F8BFB-8FA1-55BB-CACC-390F3A9B8C14}"/>
          </ac:graphicFrameMkLst>
        </pc:graphicFrameChg>
        <pc:picChg chg="add del mod">
          <ac:chgData name="Cordray, Matteo N CDT 2023" userId="40465ac3-fe7a-447f-9cb5-4724d5797169" providerId="ADAL" clId="{DD25193F-E65D-4320-91C8-5E42C9459984}" dt="2022-12-07T14:51:35.199" v="2053" actId="478"/>
          <ac:picMkLst>
            <pc:docMk/>
            <pc:sldMk cId="3295876703" sldId="265"/>
            <ac:picMk id="5" creationId="{7A9915C6-4BB5-7F9E-3EA4-4A0F01F29F81}"/>
          </ac:picMkLst>
        </pc:picChg>
        <pc:picChg chg="del mod">
          <ac:chgData name="Cordray, Matteo N CDT 2023" userId="40465ac3-fe7a-447f-9cb5-4724d5797169" providerId="ADAL" clId="{DD25193F-E65D-4320-91C8-5E42C9459984}" dt="2022-12-07T14:52:20.847" v="2055" actId="338"/>
          <ac:picMkLst>
            <pc:docMk/>
            <pc:sldMk cId="3295876703" sldId="265"/>
            <ac:picMk id="7" creationId="{B6AE4F5F-E7A4-0E80-A2CC-700A2DEA9246}"/>
          </ac:picMkLst>
        </pc:picChg>
        <pc:picChg chg="del">
          <ac:chgData name="Cordray, Matteo N CDT 2023" userId="40465ac3-fe7a-447f-9cb5-4724d5797169" providerId="ADAL" clId="{DD25193F-E65D-4320-91C8-5E42C9459984}" dt="2022-12-07T14:51:08.816" v="2049" actId="478"/>
          <ac:picMkLst>
            <pc:docMk/>
            <pc:sldMk cId="3295876703" sldId="265"/>
            <ac:picMk id="8" creationId="{FA807527-4EC7-5F60-C942-CC185A29A037}"/>
          </ac:picMkLst>
        </pc:picChg>
        <pc:picChg chg="del">
          <ac:chgData name="Cordray, Matteo N CDT 2023" userId="40465ac3-fe7a-447f-9cb5-4724d5797169" providerId="ADAL" clId="{DD25193F-E65D-4320-91C8-5E42C9459984}" dt="2022-12-07T14:51:08.816" v="2049" actId="478"/>
          <ac:picMkLst>
            <pc:docMk/>
            <pc:sldMk cId="3295876703" sldId="265"/>
            <ac:picMk id="13" creationId="{720D3B5E-AD11-4B13-64D7-F99C4B7D3AED}"/>
          </ac:picMkLst>
        </pc:picChg>
        <pc:picChg chg="del">
          <ac:chgData name="Cordray, Matteo N CDT 2023" userId="40465ac3-fe7a-447f-9cb5-4724d5797169" providerId="ADAL" clId="{DD25193F-E65D-4320-91C8-5E42C9459984}" dt="2022-12-07T14:51:10.048" v="2050" actId="478"/>
          <ac:picMkLst>
            <pc:docMk/>
            <pc:sldMk cId="3295876703" sldId="265"/>
            <ac:picMk id="17" creationId="{458A2D9E-F865-95ED-9518-F29316E1FB4E}"/>
          </ac:picMkLst>
        </pc:picChg>
        <pc:picChg chg="add mod">
          <ac:chgData name="Cordray, Matteo N CDT 2023" userId="40465ac3-fe7a-447f-9cb5-4724d5797169" providerId="ADAL" clId="{DD25193F-E65D-4320-91C8-5E42C9459984}" dt="2022-12-07T14:53:26.572" v="2063" actId="1076"/>
          <ac:picMkLst>
            <pc:docMk/>
            <pc:sldMk cId="3295876703" sldId="265"/>
            <ac:picMk id="87" creationId="{5BE3E242-21E0-213A-6677-636A9FA45936}"/>
          </ac:picMkLst>
        </pc:picChg>
        <pc:picChg chg="add mod">
          <ac:chgData name="Cordray, Matteo N CDT 2023" userId="40465ac3-fe7a-447f-9cb5-4724d5797169" providerId="ADAL" clId="{DD25193F-E65D-4320-91C8-5E42C9459984}" dt="2022-12-07T14:53:26.572" v="2063" actId="1076"/>
          <ac:picMkLst>
            <pc:docMk/>
            <pc:sldMk cId="3295876703" sldId="265"/>
            <ac:picMk id="88" creationId="{A45AFE70-470F-6263-9D66-FD79A06C19FF}"/>
          </ac:picMkLst>
        </pc:picChg>
        <pc:picChg chg="add mod">
          <ac:chgData name="Cordray, Matteo N CDT 2023" userId="40465ac3-fe7a-447f-9cb5-4724d5797169" providerId="ADAL" clId="{DD25193F-E65D-4320-91C8-5E42C9459984}" dt="2022-12-07T14:53:37.679" v="2065" actId="1076"/>
          <ac:picMkLst>
            <pc:docMk/>
            <pc:sldMk cId="3295876703" sldId="265"/>
            <ac:picMk id="89" creationId="{5D45CF06-D02D-6126-35DC-9738FE4E33E2}"/>
          </ac:picMkLst>
        </pc:picChg>
      </pc:sldChg>
      <pc:sldChg chg="addSp delSp modSp add mod modTransition delAnim modAnim">
        <pc:chgData name="Cordray, Matteo N CDT 2023" userId="40465ac3-fe7a-447f-9cb5-4724d5797169" providerId="ADAL" clId="{DD25193F-E65D-4320-91C8-5E42C9459984}" dt="2022-12-07T18:14:12.420" v="4565"/>
        <pc:sldMkLst>
          <pc:docMk/>
          <pc:sldMk cId="3382357135" sldId="265"/>
        </pc:sldMkLst>
        <pc:spChg chg="mod">
          <ac:chgData name="Cordray, Matteo N CDT 2023" userId="40465ac3-fe7a-447f-9cb5-4724d5797169" providerId="ADAL" clId="{DD25193F-E65D-4320-91C8-5E42C9459984}" dt="2022-12-07T15:43:01.823" v="3192" actId="20577"/>
          <ac:spMkLst>
            <pc:docMk/>
            <pc:sldMk cId="3382357135" sldId="265"/>
            <ac:spMk id="3" creationId="{43455440-209F-0EF0-90F5-7AC5005415FA}"/>
          </ac:spMkLst>
        </pc:spChg>
        <pc:spChg chg="mod ord">
          <ac:chgData name="Cordray, Matteo N CDT 2023" userId="40465ac3-fe7a-447f-9cb5-4724d5797169" providerId="ADAL" clId="{DD25193F-E65D-4320-91C8-5E42C9459984}" dt="2022-12-07T15:38:08.756" v="3102" actId="1076"/>
          <ac:spMkLst>
            <pc:docMk/>
            <pc:sldMk cId="3382357135" sldId="265"/>
            <ac:spMk id="12" creationId="{4738017F-4E3A-2E11-9373-7A4BAB584BFF}"/>
          </ac:spMkLst>
        </pc:spChg>
        <pc:spChg chg="mod">
          <ac:chgData name="Cordray, Matteo N CDT 2023" userId="40465ac3-fe7a-447f-9cb5-4724d5797169" providerId="ADAL" clId="{DD25193F-E65D-4320-91C8-5E42C9459984}" dt="2022-12-07T15:28:21.018" v="2752" actId="20577"/>
          <ac:spMkLst>
            <pc:docMk/>
            <pc:sldMk cId="3382357135" sldId="265"/>
            <ac:spMk id="18" creationId="{5161EA45-1737-791F-BFD3-41294FC4FB1C}"/>
          </ac:spMkLst>
        </pc:spChg>
        <pc:spChg chg="mod">
          <ac:chgData name="Cordray, Matteo N CDT 2023" userId="40465ac3-fe7a-447f-9cb5-4724d5797169" providerId="ADAL" clId="{DD25193F-E65D-4320-91C8-5E42C9459984}" dt="2022-12-07T15:45:20.270" v="3209" actId="1076"/>
          <ac:spMkLst>
            <pc:docMk/>
            <pc:sldMk cId="3382357135" sldId="265"/>
            <ac:spMk id="23" creationId="{E42CE353-9E02-664D-D77F-932B73578C10}"/>
          </ac:spMkLst>
        </pc:spChg>
        <pc:picChg chg="add del mod">
          <ac:chgData name="Cordray, Matteo N CDT 2023" userId="40465ac3-fe7a-447f-9cb5-4724d5797169" providerId="ADAL" clId="{DD25193F-E65D-4320-91C8-5E42C9459984}" dt="2022-12-07T15:37:31.468" v="3094" actId="478"/>
          <ac:picMkLst>
            <pc:docMk/>
            <pc:sldMk cId="3382357135" sldId="265"/>
            <ac:picMk id="2" creationId="{06881A8E-46C6-9C09-999C-B5B51112E8C7}"/>
          </ac:picMkLst>
        </pc:picChg>
        <pc:picChg chg="add mod">
          <ac:chgData name="Cordray, Matteo N CDT 2023" userId="40465ac3-fe7a-447f-9cb5-4724d5797169" providerId="ADAL" clId="{DD25193F-E65D-4320-91C8-5E42C9459984}" dt="2022-12-07T15:37:35.965" v="3097"/>
          <ac:picMkLst>
            <pc:docMk/>
            <pc:sldMk cId="3382357135" sldId="265"/>
            <ac:picMk id="6" creationId="{9740CFC9-2902-F8DE-ED11-A66D7DE47E83}"/>
          </ac:picMkLst>
        </pc:picChg>
        <pc:picChg chg="add mod ord">
          <ac:chgData name="Cordray, Matteo N CDT 2023" userId="40465ac3-fe7a-447f-9cb5-4724d5797169" providerId="ADAL" clId="{DD25193F-E65D-4320-91C8-5E42C9459984}" dt="2022-12-07T15:38:00.224" v="3101" actId="171"/>
          <ac:picMkLst>
            <pc:docMk/>
            <pc:sldMk cId="3382357135" sldId="265"/>
            <ac:picMk id="7" creationId="{2531E9D8-3ABE-7B86-93C7-837B90454F4A}"/>
          </ac:picMkLst>
        </pc:picChg>
        <pc:picChg chg="del">
          <ac:chgData name="Cordray, Matteo N CDT 2023" userId="40465ac3-fe7a-447f-9cb5-4724d5797169" providerId="ADAL" clId="{DD25193F-E65D-4320-91C8-5E42C9459984}" dt="2022-12-07T15:37:15.986" v="3087" actId="478"/>
          <ac:picMkLst>
            <pc:docMk/>
            <pc:sldMk cId="3382357135" sldId="265"/>
            <ac:picMk id="14" creationId="{03D18D8F-3147-F315-B0A8-783EBD918CC3}"/>
          </ac:picMkLst>
        </pc:picChg>
        <pc:picChg chg="del mod ord">
          <ac:chgData name="Cordray, Matteo N CDT 2023" userId="40465ac3-fe7a-447f-9cb5-4724d5797169" providerId="ADAL" clId="{DD25193F-E65D-4320-91C8-5E42C9459984}" dt="2022-12-07T15:37:46.076" v="3098" actId="478"/>
          <ac:picMkLst>
            <pc:docMk/>
            <pc:sldMk cId="3382357135" sldId="265"/>
            <ac:picMk id="22" creationId="{0D2DE860-DC47-97B2-1180-26C6B01B79B3}"/>
          </ac:picMkLst>
        </pc:picChg>
      </pc:sldChg>
      <pc:sldChg chg="addSp delSp modSp add mod delAnim modAnim">
        <pc:chgData name="Cordray, Matteo N CDT 2023" userId="40465ac3-fe7a-447f-9cb5-4724d5797169" providerId="ADAL" clId="{DD25193F-E65D-4320-91C8-5E42C9459984}" dt="2022-12-07T18:17:18.337" v="4599"/>
        <pc:sldMkLst>
          <pc:docMk/>
          <pc:sldMk cId="1939456098" sldId="266"/>
        </pc:sldMkLst>
        <pc:spChg chg="add mod">
          <ac:chgData name="Cordray, Matteo N CDT 2023" userId="40465ac3-fe7a-447f-9cb5-4724d5797169" providerId="ADAL" clId="{DD25193F-E65D-4320-91C8-5E42C9459984}" dt="2022-12-07T18:10:42.750" v="4541" actId="1076"/>
          <ac:spMkLst>
            <pc:docMk/>
            <pc:sldMk cId="1939456098" sldId="266"/>
            <ac:spMk id="2" creationId="{D281E3CA-6696-F8C2-D338-44040C5E8F4E}"/>
          </ac:spMkLst>
        </pc:spChg>
        <pc:spChg chg="mod">
          <ac:chgData name="Cordray, Matteo N CDT 2023" userId="40465ac3-fe7a-447f-9cb5-4724d5797169" providerId="ADAL" clId="{DD25193F-E65D-4320-91C8-5E42C9459984}" dt="2022-12-07T15:43:06.750" v="3206" actId="20577"/>
          <ac:spMkLst>
            <pc:docMk/>
            <pc:sldMk cId="1939456098" sldId="266"/>
            <ac:spMk id="3" creationId="{43455440-209F-0EF0-90F5-7AC5005415FA}"/>
          </ac:spMkLst>
        </pc:spChg>
        <pc:spChg chg="del">
          <ac:chgData name="Cordray, Matteo N CDT 2023" userId="40465ac3-fe7a-447f-9cb5-4724d5797169" providerId="ADAL" clId="{DD25193F-E65D-4320-91C8-5E42C9459984}" dt="2022-12-07T15:30:15.275" v="2783" actId="478"/>
          <ac:spMkLst>
            <pc:docMk/>
            <pc:sldMk cId="1939456098" sldId="266"/>
            <ac:spMk id="5" creationId="{DA405DF1-3863-C5E2-0AFB-60F495297A74}"/>
          </ac:spMkLst>
        </pc:spChg>
        <pc:spChg chg="add del mod">
          <ac:chgData name="Cordray, Matteo N CDT 2023" userId="40465ac3-fe7a-447f-9cb5-4724d5797169" providerId="ADAL" clId="{DD25193F-E65D-4320-91C8-5E42C9459984}" dt="2022-12-07T18:10:12.930" v="4535" actId="478"/>
          <ac:spMkLst>
            <pc:docMk/>
            <pc:sldMk cId="1939456098" sldId="266"/>
            <ac:spMk id="6" creationId="{74F7A2D3-9152-AC18-7753-2206778546C7}"/>
          </ac:spMkLst>
        </pc:spChg>
        <pc:spChg chg="add del mod">
          <ac:chgData name="Cordray, Matteo N CDT 2023" userId="40465ac3-fe7a-447f-9cb5-4724d5797169" providerId="ADAL" clId="{DD25193F-E65D-4320-91C8-5E42C9459984}" dt="2022-12-07T18:10:11.706" v="4534" actId="478"/>
          <ac:spMkLst>
            <pc:docMk/>
            <pc:sldMk cId="1939456098" sldId="266"/>
            <ac:spMk id="10" creationId="{A454BA29-128D-EF15-364F-C57BE1636460}"/>
          </ac:spMkLst>
        </pc:spChg>
        <pc:spChg chg="del">
          <ac:chgData name="Cordray, Matteo N CDT 2023" userId="40465ac3-fe7a-447f-9cb5-4724d5797169" providerId="ADAL" clId="{DD25193F-E65D-4320-91C8-5E42C9459984}" dt="2022-12-07T15:30:30.881" v="2798" actId="478"/>
          <ac:spMkLst>
            <pc:docMk/>
            <pc:sldMk cId="1939456098" sldId="266"/>
            <ac:spMk id="12" creationId="{4738017F-4E3A-2E11-9373-7A4BAB584BFF}"/>
          </ac:spMkLst>
        </pc:spChg>
        <pc:spChg chg="add mod">
          <ac:chgData name="Cordray, Matteo N CDT 2023" userId="40465ac3-fe7a-447f-9cb5-4724d5797169" providerId="ADAL" clId="{DD25193F-E65D-4320-91C8-5E42C9459984}" dt="2022-12-07T18:10:24.433" v="4537" actId="1076"/>
          <ac:spMkLst>
            <pc:docMk/>
            <pc:sldMk cId="1939456098" sldId="266"/>
            <ac:spMk id="13" creationId="{25184BF4-8CC7-07D4-3E54-2771A8311A17}"/>
          </ac:spMkLst>
        </pc:spChg>
        <pc:spChg chg="mod">
          <ac:chgData name="Cordray, Matteo N CDT 2023" userId="40465ac3-fe7a-447f-9cb5-4724d5797169" providerId="ADAL" clId="{DD25193F-E65D-4320-91C8-5E42C9459984}" dt="2022-12-07T18:06:23.126" v="4474" actId="1076"/>
          <ac:spMkLst>
            <pc:docMk/>
            <pc:sldMk cId="1939456098" sldId="266"/>
            <ac:spMk id="18" creationId="{5161EA45-1737-791F-BFD3-41294FC4FB1C}"/>
          </ac:spMkLst>
        </pc:spChg>
        <pc:spChg chg="add mod">
          <ac:chgData name="Cordray, Matteo N CDT 2023" userId="40465ac3-fe7a-447f-9cb5-4724d5797169" providerId="ADAL" clId="{DD25193F-E65D-4320-91C8-5E42C9459984}" dt="2022-12-07T18:10:24.433" v="4537" actId="1076"/>
          <ac:spMkLst>
            <pc:docMk/>
            <pc:sldMk cId="1939456098" sldId="266"/>
            <ac:spMk id="19" creationId="{BCA4F55F-D94A-BA23-5A5B-780CBB3283C0}"/>
          </ac:spMkLst>
        </pc:spChg>
        <pc:spChg chg="mod">
          <ac:chgData name="Cordray, Matteo N CDT 2023" userId="40465ac3-fe7a-447f-9cb5-4724d5797169" providerId="ADAL" clId="{DD25193F-E65D-4320-91C8-5E42C9459984}" dt="2022-12-07T15:33:03.181" v="2952" actId="1076"/>
          <ac:spMkLst>
            <pc:docMk/>
            <pc:sldMk cId="1939456098" sldId="266"/>
            <ac:spMk id="20" creationId="{784A9E1A-24E9-46A4-454A-B9E0806715C9}"/>
          </ac:spMkLst>
        </pc:spChg>
        <pc:spChg chg="del mod">
          <ac:chgData name="Cordray, Matteo N CDT 2023" userId="40465ac3-fe7a-447f-9cb5-4724d5797169" providerId="ADAL" clId="{DD25193F-E65D-4320-91C8-5E42C9459984}" dt="2022-12-07T18:10:30.867" v="4539" actId="478"/>
          <ac:spMkLst>
            <pc:docMk/>
            <pc:sldMk cId="1939456098" sldId="266"/>
            <ac:spMk id="23" creationId="{E42CE353-9E02-664D-D77F-932B73578C10}"/>
          </ac:spMkLst>
        </pc:spChg>
        <pc:spChg chg="add mod">
          <ac:chgData name="Cordray, Matteo N CDT 2023" userId="40465ac3-fe7a-447f-9cb5-4724d5797169" providerId="ADAL" clId="{DD25193F-E65D-4320-91C8-5E42C9459984}" dt="2022-12-07T18:10:24.433" v="4537" actId="1076"/>
          <ac:spMkLst>
            <pc:docMk/>
            <pc:sldMk cId="1939456098" sldId="266"/>
            <ac:spMk id="24" creationId="{90F59CEC-A68D-112B-90B6-603FCD27E896}"/>
          </ac:spMkLst>
        </pc:spChg>
        <pc:spChg chg="add mod">
          <ac:chgData name="Cordray, Matteo N CDT 2023" userId="40465ac3-fe7a-447f-9cb5-4724d5797169" providerId="ADAL" clId="{DD25193F-E65D-4320-91C8-5E42C9459984}" dt="2022-12-07T18:10:24.433" v="4537" actId="1076"/>
          <ac:spMkLst>
            <pc:docMk/>
            <pc:sldMk cId="1939456098" sldId="266"/>
            <ac:spMk id="31" creationId="{E318B10D-B986-7A29-1372-DCDC2074766B}"/>
          </ac:spMkLst>
        </pc:spChg>
        <pc:picChg chg="mod">
          <ac:chgData name="Cordray, Matteo N CDT 2023" userId="40465ac3-fe7a-447f-9cb5-4724d5797169" providerId="ADAL" clId="{DD25193F-E65D-4320-91C8-5E42C9459984}" dt="2022-12-07T18:10:24.433" v="4537" actId="1076"/>
          <ac:picMkLst>
            <pc:docMk/>
            <pc:sldMk cId="1939456098" sldId="266"/>
            <ac:picMk id="9" creationId="{CBAC08F8-0D67-D0FF-C0F0-0A0498B88D39}"/>
          </ac:picMkLst>
        </pc:picChg>
        <pc:picChg chg="mod">
          <ac:chgData name="Cordray, Matteo N CDT 2023" userId="40465ac3-fe7a-447f-9cb5-4724d5797169" providerId="ADAL" clId="{DD25193F-E65D-4320-91C8-5E42C9459984}" dt="2022-12-07T18:10:24.433" v="4537" actId="1076"/>
          <ac:picMkLst>
            <pc:docMk/>
            <pc:sldMk cId="1939456098" sldId="266"/>
            <ac:picMk id="11" creationId="{E1771712-5C68-AD73-D572-5BDFED690205}"/>
          </ac:picMkLst>
        </pc:picChg>
        <pc:picChg chg="del mod">
          <ac:chgData name="Cordray, Matteo N CDT 2023" userId="40465ac3-fe7a-447f-9cb5-4724d5797169" providerId="ADAL" clId="{DD25193F-E65D-4320-91C8-5E42C9459984}" dt="2022-12-07T15:37:03.549" v="3080" actId="478"/>
          <ac:picMkLst>
            <pc:docMk/>
            <pc:sldMk cId="1939456098" sldId="266"/>
            <ac:picMk id="14" creationId="{03D18D8F-3147-F315-B0A8-783EBD918CC3}"/>
          </ac:picMkLst>
        </pc:picChg>
        <pc:picChg chg="add del mod">
          <ac:chgData name="Cordray, Matteo N CDT 2023" userId="40465ac3-fe7a-447f-9cb5-4724d5797169" providerId="ADAL" clId="{DD25193F-E65D-4320-91C8-5E42C9459984}" dt="2022-12-07T15:36:33.569" v="3077" actId="478"/>
          <ac:picMkLst>
            <pc:docMk/>
            <pc:sldMk cId="1939456098" sldId="266"/>
            <ac:picMk id="16" creationId="{BAC93ED2-D791-4306-0590-5E7D3ED2FEC0}"/>
          </ac:picMkLst>
        </pc:picChg>
        <pc:picChg chg="del">
          <ac:chgData name="Cordray, Matteo N CDT 2023" userId="40465ac3-fe7a-447f-9cb5-4724d5797169" providerId="ADAL" clId="{DD25193F-E65D-4320-91C8-5E42C9459984}" dt="2022-12-07T15:30:30.881" v="2798" actId="478"/>
          <ac:picMkLst>
            <pc:docMk/>
            <pc:sldMk cId="1939456098" sldId="266"/>
            <ac:picMk id="21" creationId="{539F9B95-2F9E-EC3E-682C-43D5E687C666}"/>
          </ac:picMkLst>
        </pc:picChg>
        <pc:picChg chg="del">
          <ac:chgData name="Cordray, Matteo N CDT 2023" userId="40465ac3-fe7a-447f-9cb5-4724d5797169" providerId="ADAL" clId="{DD25193F-E65D-4320-91C8-5E42C9459984}" dt="2022-12-07T15:30:30.881" v="2798" actId="478"/>
          <ac:picMkLst>
            <pc:docMk/>
            <pc:sldMk cId="1939456098" sldId="266"/>
            <ac:picMk id="22" creationId="{0D2DE860-DC47-97B2-1180-26C6B01B79B3}"/>
          </ac:picMkLst>
        </pc:picChg>
        <pc:picChg chg="add mod">
          <ac:chgData name="Cordray, Matteo N CDT 2023" userId="40465ac3-fe7a-447f-9cb5-4724d5797169" providerId="ADAL" clId="{DD25193F-E65D-4320-91C8-5E42C9459984}" dt="2022-12-07T18:10:24.433" v="4537" actId="1076"/>
          <ac:picMkLst>
            <pc:docMk/>
            <pc:sldMk cId="1939456098" sldId="266"/>
            <ac:picMk id="33" creationId="{2B200E14-FF0C-1899-255E-0EC036B5F999}"/>
          </ac:picMkLst>
        </pc:picChg>
        <pc:picChg chg="add del mod">
          <ac:chgData name="Cordray, Matteo N CDT 2023" userId="40465ac3-fe7a-447f-9cb5-4724d5797169" providerId="ADAL" clId="{DD25193F-E65D-4320-91C8-5E42C9459984}" dt="2022-12-07T18:10:13.320" v="4536" actId="478"/>
          <ac:picMkLst>
            <pc:docMk/>
            <pc:sldMk cId="1939456098" sldId="266"/>
            <ac:picMk id="35" creationId="{65E5C5E6-099C-C95C-FF1F-B1A205285FCF}"/>
          </ac:picMkLst>
        </pc:picChg>
        <pc:cxnChg chg="add mod">
          <ac:chgData name="Cordray, Matteo N CDT 2023" userId="40465ac3-fe7a-447f-9cb5-4724d5797169" providerId="ADAL" clId="{DD25193F-E65D-4320-91C8-5E42C9459984}" dt="2022-12-07T18:10:24.433" v="4537" actId="1076"/>
          <ac:cxnSpMkLst>
            <pc:docMk/>
            <pc:sldMk cId="1939456098" sldId="266"/>
            <ac:cxnSpMk id="7" creationId="{45F7DF3E-CFBD-0EB7-1B16-87A8E30AF9C3}"/>
          </ac:cxnSpMkLst>
        </pc:cxnChg>
        <pc:cxnChg chg="del mod">
          <ac:chgData name="Cordray, Matteo N CDT 2023" userId="40465ac3-fe7a-447f-9cb5-4724d5797169" providerId="ADAL" clId="{DD25193F-E65D-4320-91C8-5E42C9459984}" dt="2022-12-07T18:10:09.462" v="4533" actId="478"/>
          <ac:cxnSpMkLst>
            <pc:docMk/>
            <pc:sldMk cId="1939456098" sldId="266"/>
            <ac:cxnSpMk id="25" creationId="{AFF8A5E9-8CEC-D9BD-2111-0A75AFE722F5}"/>
          </ac:cxnSpMkLst>
        </pc:cxnChg>
        <pc:cxnChg chg="del">
          <ac:chgData name="Cordray, Matteo N CDT 2023" userId="40465ac3-fe7a-447f-9cb5-4724d5797169" providerId="ADAL" clId="{DD25193F-E65D-4320-91C8-5E42C9459984}" dt="2022-12-07T15:30:32.260" v="2799" actId="478"/>
          <ac:cxnSpMkLst>
            <pc:docMk/>
            <pc:sldMk cId="1939456098" sldId="266"/>
            <ac:cxnSpMk id="26" creationId="{04DF038F-AAF6-46B4-C980-2702F9958D79}"/>
          </ac:cxnSpMkLst>
        </pc:cxnChg>
        <pc:cxnChg chg="add mod">
          <ac:chgData name="Cordray, Matteo N CDT 2023" userId="40465ac3-fe7a-447f-9cb5-4724d5797169" providerId="ADAL" clId="{DD25193F-E65D-4320-91C8-5E42C9459984}" dt="2022-12-07T18:10:24.433" v="4537" actId="1076"/>
          <ac:cxnSpMkLst>
            <pc:docMk/>
            <pc:sldMk cId="1939456098" sldId="266"/>
            <ac:cxnSpMk id="27" creationId="{848849B1-F649-23D2-72CD-E8E1C185EAA9}"/>
          </ac:cxnSpMkLst>
        </pc:cxnChg>
      </pc:sldChg>
      <pc:sldChg chg="addSp delSp modSp add mod delAnim modAnim">
        <pc:chgData name="Cordray, Matteo N CDT 2023" userId="40465ac3-fe7a-447f-9cb5-4724d5797169" providerId="ADAL" clId="{DD25193F-E65D-4320-91C8-5E42C9459984}" dt="2022-12-07T17:51:40.149" v="4159" actId="113"/>
        <pc:sldMkLst>
          <pc:docMk/>
          <pc:sldMk cId="321135391" sldId="267"/>
        </pc:sldMkLst>
        <pc:spChg chg="del">
          <ac:chgData name="Cordray, Matteo N CDT 2023" userId="40465ac3-fe7a-447f-9cb5-4724d5797169" providerId="ADAL" clId="{DD25193F-E65D-4320-91C8-5E42C9459984}" dt="2022-12-07T16:01:55.090" v="3712" actId="478"/>
          <ac:spMkLst>
            <pc:docMk/>
            <pc:sldMk cId="321135391" sldId="267"/>
            <ac:spMk id="2" creationId="{D0902EF4-5190-CCFA-9604-0C325ACD83EE}"/>
          </ac:spMkLst>
        </pc:spChg>
        <pc:spChg chg="mod">
          <ac:chgData name="Cordray, Matteo N CDT 2023" userId="40465ac3-fe7a-447f-9cb5-4724d5797169" providerId="ADAL" clId="{DD25193F-E65D-4320-91C8-5E42C9459984}" dt="2022-12-07T16:01:44.442" v="3709" actId="20577"/>
          <ac:spMkLst>
            <pc:docMk/>
            <pc:sldMk cId="321135391" sldId="267"/>
            <ac:spMk id="3" creationId="{43455440-209F-0EF0-90F5-7AC5005415FA}"/>
          </ac:spMkLst>
        </pc:spChg>
        <pc:spChg chg="del">
          <ac:chgData name="Cordray, Matteo N CDT 2023" userId="40465ac3-fe7a-447f-9cb5-4724d5797169" providerId="ADAL" clId="{DD25193F-E65D-4320-91C8-5E42C9459984}" dt="2022-12-07T16:01:50.216" v="3710" actId="478"/>
          <ac:spMkLst>
            <pc:docMk/>
            <pc:sldMk cId="321135391" sldId="267"/>
            <ac:spMk id="5" creationId="{E8BB8A9E-3CE3-F085-47DB-7BF21DAA3A16}"/>
          </ac:spMkLst>
        </pc:spChg>
        <pc:spChg chg="del">
          <ac:chgData name="Cordray, Matteo N CDT 2023" userId="40465ac3-fe7a-447f-9cb5-4724d5797169" providerId="ADAL" clId="{DD25193F-E65D-4320-91C8-5E42C9459984}" dt="2022-12-07T16:01:52.979" v="3711" actId="478"/>
          <ac:spMkLst>
            <pc:docMk/>
            <pc:sldMk cId="321135391" sldId="267"/>
            <ac:spMk id="6" creationId="{0F4229E1-2E59-F740-9841-97AB3E106BB6}"/>
          </ac:spMkLst>
        </pc:spChg>
        <pc:spChg chg="add mod">
          <ac:chgData name="Cordray, Matteo N CDT 2023" userId="40465ac3-fe7a-447f-9cb5-4724d5797169" providerId="ADAL" clId="{DD25193F-E65D-4320-91C8-5E42C9459984}" dt="2022-12-07T17:51:40.149" v="4159" actId="113"/>
          <ac:spMkLst>
            <pc:docMk/>
            <pc:sldMk cId="321135391" sldId="267"/>
            <ac:spMk id="9" creationId="{349E40F0-44C7-07B1-BE4C-9DC8687075D3}"/>
          </ac:spMkLst>
        </pc:spChg>
        <pc:spChg chg="add mod">
          <ac:chgData name="Cordray, Matteo N CDT 2023" userId="40465ac3-fe7a-447f-9cb5-4724d5797169" providerId="ADAL" clId="{DD25193F-E65D-4320-91C8-5E42C9459984}" dt="2022-12-07T17:36:13.530" v="3974" actId="14100"/>
          <ac:spMkLst>
            <pc:docMk/>
            <pc:sldMk cId="321135391" sldId="267"/>
            <ac:spMk id="10" creationId="{386FFD36-705E-3811-13A2-FB8D81EACA40}"/>
          </ac:spMkLst>
        </pc:spChg>
        <pc:picChg chg="add mod">
          <ac:chgData name="Cordray, Matteo N CDT 2023" userId="40465ac3-fe7a-447f-9cb5-4724d5797169" providerId="ADAL" clId="{DD25193F-E65D-4320-91C8-5E42C9459984}" dt="2022-12-07T17:35:09.234" v="3889" actId="1076"/>
          <ac:picMkLst>
            <pc:docMk/>
            <pc:sldMk cId="321135391" sldId="267"/>
            <ac:picMk id="7" creationId="{08A1EC7E-C98F-9535-5FCA-9D2655F79D5E}"/>
          </ac:picMkLst>
        </pc:picChg>
      </pc:sldChg>
      <pc:sldChg chg="addSp modSp add mod modAnim">
        <pc:chgData name="Cordray, Matteo N CDT 2023" userId="40465ac3-fe7a-447f-9cb5-4724d5797169" providerId="ADAL" clId="{DD25193F-E65D-4320-91C8-5E42C9459984}" dt="2022-12-07T19:29:36.953" v="7348" actId="20577"/>
        <pc:sldMkLst>
          <pc:docMk/>
          <pc:sldMk cId="3088839724" sldId="268"/>
        </pc:sldMkLst>
        <pc:spChg chg="add mod">
          <ac:chgData name="Cordray, Matteo N CDT 2023" userId="40465ac3-fe7a-447f-9cb5-4724d5797169" providerId="ADAL" clId="{DD25193F-E65D-4320-91C8-5E42C9459984}" dt="2022-12-07T18:28:07.604" v="4834" actId="1076"/>
          <ac:spMkLst>
            <pc:docMk/>
            <pc:sldMk cId="3088839724" sldId="268"/>
            <ac:spMk id="2" creationId="{2E3F6AF4-1637-BC74-D014-D85EBEF6DE35}"/>
          </ac:spMkLst>
        </pc:spChg>
        <pc:spChg chg="mod">
          <ac:chgData name="Cordray, Matteo N CDT 2023" userId="40465ac3-fe7a-447f-9cb5-4724d5797169" providerId="ADAL" clId="{DD25193F-E65D-4320-91C8-5E42C9459984}" dt="2022-12-07T16:10:20.402" v="3773" actId="404"/>
          <ac:spMkLst>
            <pc:docMk/>
            <pc:sldMk cId="3088839724" sldId="268"/>
            <ac:spMk id="3" creationId="{43455440-209F-0EF0-90F5-7AC5005415FA}"/>
          </ac:spMkLst>
        </pc:spChg>
        <pc:spChg chg="add mod">
          <ac:chgData name="Cordray, Matteo N CDT 2023" userId="40465ac3-fe7a-447f-9cb5-4724d5797169" providerId="ADAL" clId="{DD25193F-E65D-4320-91C8-5E42C9459984}" dt="2022-12-07T18:28:01.115" v="4828" actId="1076"/>
          <ac:spMkLst>
            <pc:docMk/>
            <pc:sldMk cId="3088839724" sldId="268"/>
            <ac:spMk id="5" creationId="{83A72B9B-546D-45C7-4203-ECB6DBBA8808}"/>
          </ac:spMkLst>
        </pc:spChg>
        <pc:spChg chg="add mod">
          <ac:chgData name="Cordray, Matteo N CDT 2023" userId="40465ac3-fe7a-447f-9cb5-4724d5797169" providerId="ADAL" clId="{DD25193F-E65D-4320-91C8-5E42C9459984}" dt="2022-12-07T19:29:36.953" v="7348" actId="20577"/>
          <ac:spMkLst>
            <pc:docMk/>
            <pc:sldMk cId="3088839724" sldId="268"/>
            <ac:spMk id="6" creationId="{09A178B4-E211-D03F-B105-56D6223E43C4}"/>
          </ac:spMkLst>
        </pc:spChg>
      </pc:sldChg>
      <pc:sldChg chg="add del">
        <pc:chgData name="Cordray, Matteo N CDT 2023" userId="40465ac3-fe7a-447f-9cb5-4724d5797169" providerId="ADAL" clId="{DD25193F-E65D-4320-91C8-5E42C9459984}" dt="2022-12-07T16:10:28.723" v="3775" actId="47"/>
        <pc:sldMkLst>
          <pc:docMk/>
          <pc:sldMk cId="1545542245" sldId="269"/>
        </pc:sldMkLst>
      </pc:sldChg>
      <pc:sldChg chg="addSp delSp modSp add mod ord">
        <pc:chgData name="Cordray, Matteo N CDT 2023" userId="40465ac3-fe7a-447f-9cb5-4724d5797169" providerId="ADAL" clId="{DD25193F-E65D-4320-91C8-5E42C9459984}" dt="2022-12-07T18:58:35.122" v="6382" actId="1076"/>
        <pc:sldMkLst>
          <pc:docMk/>
          <pc:sldMk cId="2584013150" sldId="269"/>
        </pc:sldMkLst>
        <pc:spChg chg="mod">
          <ac:chgData name="Cordray, Matteo N CDT 2023" userId="40465ac3-fe7a-447f-9cb5-4724d5797169" providerId="ADAL" clId="{DD25193F-E65D-4320-91C8-5E42C9459984}" dt="2022-12-07T18:57:00.971" v="6224" actId="20577"/>
          <ac:spMkLst>
            <pc:docMk/>
            <pc:sldMk cId="2584013150" sldId="269"/>
            <ac:spMk id="3" creationId="{43455440-209F-0EF0-90F5-7AC5005415FA}"/>
          </ac:spMkLst>
        </pc:spChg>
        <pc:spChg chg="add mod">
          <ac:chgData name="Cordray, Matteo N CDT 2023" userId="40465ac3-fe7a-447f-9cb5-4724d5797169" providerId="ADAL" clId="{DD25193F-E65D-4320-91C8-5E42C9459984}" dt="2022-12-07T18:58:35.122" v="6382" actId="1076"/>
          <ac:spMkLst>
            <pc:docMk/>
            <pc:sldMk cId="2584013150" sldId="269"/>
            <ac:spMk id="10" creationId="{F22A68D5-FDC9-2124-AD95-BBBFFE2DDF80}"/>
          </ac:spMkLst>
        </pc:spChg>
        <pc:picChg chg="add del mod">
          <ac:chgData name="Cordray, Matteo N CDT 2023" userId="40465ac3-fe7a-447f-9cb5-4724d5797169" providerId="ADAL" clId="{DD25193F-E65D-4320-91C8-5E42C9459984}" dt="2022-12-07T18:36:53.737" v="5825" actId="21"/>
          <ac:picMkLst>
            <pc:docMk/>
            <pc:sldMk cId="2584013150" sldId="269"/>
            <ac:picMk id="5" creationId="{909A8A3A-1725-B635-5B3F-150A7C8BE336}"/>
          </ac:picMkLst>
        </pc:picChg>
        <pc:picChg chg="add del mod">
          <ac:chgData name="Cordray, Matteo N CDT 2023" userId="40465ac3-fe7a-447f-9cb5-4724d5797169" providerId="ADAL" clId="{DD25193F-E65D-4320-91C8-5E42C9459984}" dt="2022-12-07T18:36:55.822" v="5826" actId="21"/>
          <ac:picMkLst>
            <pc:docMk/>
            <pc:sldMk cId="2584013150" sldId="269"/>
            <ac:picMk id="7" creationId="{31E45FFB-9B70-2247-F168-A22629EB9244}"/>
          </ac:picMkLst>
        </pc:picChg>
        <pc:picChg chg="add mod">
          <ac:chgData name="Cordray, Matteo N CDT 2023" userId="40465ac3-fe7a-447f-9cb5-4724d5797169" providerId="ADAL" clId="{DD25193F-E65D-4320-91C8-5E42C9459984}" dt="2022-12-07T18:57:52.150" v="6229" actId="1076"/>
          <ac:picMkLst>
            <pc:docMk/>
            <pc:sldMk cId="2584013150" sldId="269"/>
            <ac:picMk id="9" creationId="{ABBB0E02-D65F-9EF7-697D-7FCD194DA092}"/>
          </ac:picMkLst>
        </pc:picChg>
      </pc:sldChg>
      <pc:sldChg chg="addSp modSp add mod modAnim">
        <pc:chgData name="Cordray, Matteo N CDT 2023" userId="40465ac3-fe7a-447f-9cb5-4724d5797169" providerId="ADAL" clId="{DD25193F-E65D-4320-91C8-5E42C9459984}" dt="2022-12-07T18:39:37.144" v="6194"/>
        <pc:sldMkLst>
          <pc:docMk/>
          <pc:sldMk cId="2450783839" sldId="270"/>
        </pc:sldMkLst>
        <pc:spChg chg="mod">
          <ac:chgData name="Cordray, Matteo N CDT 2023" userId="40465ac3-fe7a-447f-9cb5-4724d5797169" providerId="ADAL" clId="{DD25193F-E65D-4320-91C8-5E42C9459984}" dt="2022-12-07T16:10:54.136" v="3802" actId="20577"/>
          <ac:spMkLst>
            <pc:docMk/>
            <pc:sldMk cId="2450783839" sldId="270"/>
            <ac:spMk id="3" creationId="{43455440-209F-0EF0-90F5-7AC5005415FA}"/>
          </ac:spMkLst>
        </pc:spChg>
        <pc:spChg chg="add mod">
          <ac:chgData name="Cordray, Matteo N CDT 2023" userId="40465ac3-fe7a-447f-9cb5-4724d5797169" providerId="ADAL" clId="{DD25193F-E65D-4320-91C8-5E42C9459984}" dt="2022-12-07T18:39:20.950" v="6191" actId="20577"/>
          <ac:spMkLst>
            <pc:docMk/>
            <pc:sldMk cId="2450783839" sldId="270"/>
            <ac:spMk id="7" creationId="{87CBA974-497B-34EF-75E3-B08DACA92D7D}"/>
          </ac:spMkLst>
        </pc:spChg>
        <pc:spChg chg="add mod">
          <ac:chgData name="Cordray, Matteo N CDT 2023" userId="40465ac3-fe7a-447f-9cb5-4724d5797169" providerId="ADAL" clId="{DD25193F-E65D-4320-91C8-5E42C9459984}" dt="2022-12-07T18:38:38.112" v="6059" actId="1582"/>
          <ac:spMkLst>
            <pc:docMk/>
            <pc:sldMk cId="2450783839" sldId="270"/>
            <ac:spMk id="8" creationId="{C7360E42-1BF2-053A-2FCE-B35DCF4870BD}"/>
          </ac:spMkLst>
        </pc:spChg>
        <pc:picChg chg="add mod">
          <ac:chgData name="Cordray, Matteo N CDT 2023" userId="40465ac3-fe7a-447f-9cb5-4724d5797169" providerId="ADAL" clId="{DD25193F-E65D-4320-91C8-5E42C9459984}" dt="2022-12-07T18:36:59.038" v="5827"/>
          <ac:picMkLst>
            <pc:docMk/>
            <pc:sldMk cId="2450783839" sldId="270"/>
            <ac:picMk id="2" creationId="{86B7B818-4988-FE6C-87E6-78D165CDE305}"/>
          </ac:picMkLst>
        </pc:picChg>
        <pc:picChg chg="add mod">
          <ac:chgData name="Cordray, Matteo N CDT 2023" userId="40465ac3-fe7a-447f-9cb5-4724d5797169" providerId="ADAL" clId="{DD25193F-E65D-4320-91C8-5E42C9459984}" dt="2022-12-07T18:37:08.890" v="5834" actId="1076"/>
          <ac:picMkLst>
            <pc:docMk/>
            <pc:sldMk cId="2450783839" sldId="270"/>
            <ac:picMk id="6" creationId="{9AE6FB93-5E18-1CFD-4B13-F25F91C4D069}"/>
          </ac:picMkLst>
        </pc:picChg>
      </pc:sldChg>
      <pc:sldChg chg="addSp delSp modSp add mod delAnim modAnim">
        <pc:chgData name="Cordray, Matteo N CDT 2023" userId="40465ac3-fe7a-447f-9cb5-4724d5797169" providerId="ADAL" clId="{DD25193F-E65D-4320-91C8-5E42C9459984}" dt="2022-12-07T18:59:50.264" v="6399" actId="1076"/>
        <pc:sldMkLst>
          <pc:docMk/>
          <pc:sldMk cId="2234426797" sldId="271"/>
        </pc:sldMkLst>
        <pc:spChg chg="mod">
          <ac:chgData name="Cordray, Matteo N CDT 2023" userId="40465ac3-fe7a-447f-9cb5-4724d5797169" providerId="ADAL" clId="{DD25193F-E65D-4320-91C8-5E42C9459984}" dt="2022-12-07T18:49:58.507" v="6201" actId="20577"/>
          <ac:spMkLst>
            <pc:docMk/>
            <pc:sldMk cId="2234426797" sldId="271"/>
            <ac:spMk id="3" creationId="{43455440-209F-0EF0-90F5-7AC5005415FA}"/>
          </ac:spMkLst>
        </pc:spChg>
        <pc:picChg chg="add del mod">
          <ac:chgData name="Cordray, Matteo N CDT 2023" userId="40465ac3-fe7a-447f-9cb5-4724d5797169" providerId="ADAL" clId="{DD25193F-E65D-4320-91C8-5E42C9459984}" dt="2022-12-07T18:56:48.669" v="6206" actId="478"/>
          <ac:picMkLst>
            <pc:docMk/>
            <pc:sldMk cId="2234426797" sldId="271"/>
            <ac:picMk id="2" creationId="{99706223-8E3A-40FD-1DA7-54DB7DFC38C1}"/>
          </ac:picMkLst>
        </pc:picChg>
        <pc:picChg chg="add mod">
          <ac:chgData name="Cordray, Matteo N CDT 2023" userId="40465ac3-fe7a-447f-9cb5-4724d5797169" providerId="ADAL" clId="{DD25193F-E65D-4320-91C8-5E42C9459984}" dt="2022-12-07T18:59:50.264" v="6399" actId="1076"/>
          <ac:picMkLst>
            <pc:docMk/>
            <pc:sldMk cId="2234426797" sldId="271"/>
            <ac:picMk id="5" creationId="{A927834D-0193-AAF3-038A-714E6E5D3DAF}"/>
          </ac:picMkLst>
        </pc:picChg>
      </pc:sldChg>
      <pc:sldChg chg="modSp add del mod">
        <pc:chgData name="Cordray, Matteo N CDT 2023" userId="40465ac3-fe7a-447f-9cb5-4724d5797169" providerId="ADAL" clId="{DD25193F-E65D-4320-91C8-5E42C9459984}" dt="2022-12-07T19:13:49.093" v="6656" actId="47"/>
        <pc:sldMkLst>
          <pc:docMk/>
          <pc:sldMk cId="4142282797" sldId="272"/>
        </pc:sldMkLst>
        <pc:spChg chg="mod">
          <ac:chgData name="Cordray, Matteo N CDT 2023" userId="40465ac3-fe7a-447f-9cb5-4724d5797169" providerId="ADAL" clId="{DD25193F-E65D-4320-91C8-5E42C9459984}" dt="2022-12-07T16:11:20.346" v="3819" actId="20577"/>
          <ac:spMkLst>
            <pc:docMk/>
            <pc:sldMk cId="4142282797" sldId="272"/>
            <ac:spMk id="3" creationId="{43455440-209F-0EF0-90F5-7AC5005415FA}"/>
          </ac:spMkLst>
        </pc:spChg>
      </pc:sldChg>
      <pc:sldChg chg="addSp delSp modSp add mod modAnim">
        <pc:chgData name="Cordray, Matteo N CDT 2023" userId="40465ac3-fe7a-447f-9cb5-4724d5797169" providerId="ADAL" clId="{DD25193F-E65D-4320-91C8-5E42C9459984}" dt="2022-12-07T19:21:14.522" v="7224" actId="1076"/>
        <pc:sldMkLst>
          <pc:docMk/>
          <pc:sldMk cId="2177016713" sldId="273"/>
        </pc:sldMkLst>
        <pc:spChg chg="add mod">
          <ac:chgData name="Cordray, Matteo N CDT 2023" userId="40465ac3-fe7a-447f-9cb5-4724d5797169" providerId="ADAL" clId="{DD25193F-E65D-4320-91C8-5E42C9459984}" dt="2022-12-07T19:21:14.522" v="7224" actId="1076"/>
          <ac:spMkLst>
            <pc:docMk/>
            <pc:sldMk cId="2177016713" sldId="273"/>
            <ac:spMk id="2" creationId="{CF032141-95C2-9FC8-7340-AC617FA5067C}"/>
          </ac:spMkLst>
        </pc:spChg>
        <pc:spChg chg="mod">
          <ac:chgData name="Cordray, Matteo N CDT 2023" userId="40465ac3-fe7a-447f-9cb5-4724d5797169" providerId="ADAL" clId="{DD25193F-E65D-4320-91C8-5E42C9459984}" dt="2022-12-07T16:11:34.027" v="3850" actId="20577"/>
          <ac:spMkLst>
            <pc:docMk/>
            <pc:sldMk cId="2177016713" sldId="273"/>
            <ac:spMk id="3" creationId="{43455440-209F-0EF0-90F5-7AC5005415FA}"/>
          </ac:spMkLst>
        </pc:spChg>
        <pc:spChg chg="add mod">
          <ac:chgData name="Cordray, Matteo N CDT 2023" userId="40465ac3-fe7a-447f-9cb5-4724d5797169" providerId="ADAL" clId="{DD25193F-E65D-4320-91C8-5E42C9459984}" dt="2022-12-07T19:21:12.166" v="7223" actId="1076"/>
          <ac:spMkLst>
            <pc:docMk/>
            <pc:sldMk cId="2177016713" sldId="273"/>
            <ac:spMk id="5" creationId="{7CEFCB85-9DD4-BB2B-DA0B-ED9611EA412A}"/>
          </ac:spMkLst>
        </pc:spChg>
        <pc:spChg chg="add del mod">
          <ac:chgData name="Cordray, Matteo N CDT 2023" userId="40465ac3-fe7a-447f-9cb5-4724d5797169" providerId="ADAL" clId="{DD25193F-E65D-4320-91C8-5E42C9459984}" dt="2022-12-07T19:16:05.084" v="6828"/>
          <ac:spMkLst>
            <pc:docMk/>
            <pc:sldMk cId="2177016713" sldId="273"/>
            <ac:spMk id="6" creationId="{4F2D5D9E-0D54-34AC-909E-B698859F1DE8}"/>
          </ac:spMkLst>
        </pc:spChg>
        <pc:spChg chg="add mod">
          <ac:chgData name="Cordray, Matteo N CDT 2023" userId="40465ac3-fe7a-447f-9cb5-4724d5797169" providerId="ADAL" clId="{DD25193F-E65D-4320-91C8-5E42C9459984}" dt="2022-12-07T19:21:09.534" v="7222" actId="1076"/>
          <ac:spMkLst>
            <pc:docMk/>
            <pc:sldMk cId="2177016713" sldId="273"/>
            <ac:spMk id="7" creationId="{EA07B54E-EC92-5D1C-CB4D-D9A178F96586}"/>
          </ac:spMkLst>
        </pc:spChg>
      </pc:sldChg>
      <pc:sldChg chg="addSp delSp modSp add mod">
        <pc:chgData name="Cordray, Matteo N CDT 2023" userId="40465ac3-fe7a-447f-9cb5-4724d5797169" providerId="ADAL" clId="{DD25193F-E65D-4320-91C8-5E42C9459984}" dt="2022-12-07T16:12:08.827" v="3883" actId="1076"/>
        <pc:sldMkLst>
          <pc:docMk/>
          <pc:sldMk cId="2692936077" sldId="274"/>
        </pc:sldMkLst>
        <pc:spChg chg="add mod">
          <ac:chgData name="Cordray, Matteo N CDT 2023" userId="40465ac3-fe7a-447f-9cb5-4724d5797169" providerId="ADAL" clId="{DD25193F-E65D-4320-91C8-5E42C9459984}" dt="2022-12-07T16:12:08.827" v="3883" actId="1076"/>
          <ac:spMkLst>
            <pc:docMk/>
            <pc:sldMk cId="2692936077" sldId="274"/>
            <ac:spMk id="2" creationId="{F311FF3C-B53F-CFD2-662B-9B027A609AE4}"/>
          </ac:spMkLst>
        </pc:spChg>
        <pc:spChg chg="del">
          <ac:chgData name="Cordray, Matteo N CDT 2023" userId="40465ac3-fe7a-447f-9cb5-4724d5797169" providerId="ADAL" clId="{DD25193F-E65D-4320-91C8-5E42C9459984}" dt="2022-12-07T16:11:40.904" v="3852" actId="478"/>
          <ac:spMkLst>
            <pc:docMk/>
            <pc:sldMk cId="2692936077" sldId="274"/>
            <ac:spMk id="3" creationId="{43455440-209F-0EF0-90F5-7AC5005415FA}"/>
          </ac:spMkLst>
        </pc:spChg>
      </pc:sldChg>
      <pc:sldChg chg="addSp delSp modSp add mod modAnim">
        <pc:chgData name="Cordray, Matteo N CDT 2023" userId="40465ac3-fe7a-447f-9cb5-4724d5797169" providerId="ADAL" clId="{DD25193F-E65D-4320-91C8-5E42C9459984}" dt="2022-12-07T17:40:21.651" v="4057"/>
        <pc:sldMkLst>
          <pc:docMk/>
          <pc:sldMk cId="1765094864" sldId="275"/>
        </pc:sldMkLst>
        <pc:spChg chg="add mod">
          <ac:chgData name="Cordray, Matteo N CDT 2023" userId="40465ac3-fe7a-447f-9cb5-4724d5797169" providerId="ADAL" clId="{DD25193F-E65D-4320-91C8-5E42C9459984}" dt="2022-12-07T17:37:52.500" v="3981" actId="1076"/>
          <ac:spMkLst>
            <pc:docMk/>
            <pc:sldMk cId="1765094864" sldId="275"/>
            <ac:spMk id="2" creationId="{820C3C3F-F678-5515-E016-7F7A40CAC863}"/>
          </ac:spMkLst>
        </pc:spChg>
        <pc:spChg chg="del">
          <ac:chgData name="Cordray, Matteo N CDT 2023" userId="40465ac3-fe7a-447f-9cb5-4724d5797169" providerId="ADAL" clId="{DD25193F-E65D-4320-91C8-5E42C9459984}" dt="2022-12-07T17:37:41.680" v="3977" actId="478"/>
          <ac:spMkLst>
            <pc:docMk/>
            <pc:sldMk cId="1765094864" sldId="275"/>
            <ac:spMk id="9" creationId="{349E40F0-44C7-07B1-BE4C-9DC8687075D3}"/>
          </ac:spMkLst>
        </pc:spChg>
        <pc:spChg chg="add mod">
          <ac:chgData name="Cordray, Matteo N CDT 2023" userId="40465ac3-fe7a-447f-9cb5-4724d5797169" providerId="ADAL" clId="{DD25193F-E65D-4320-91C8-5E42C9459984}" dt="2022-12-07T17:39:26.971" v="4044" actId="1076"/>
          <ac:spMkLst>
            <pc:docMk/>
            <pc:sldMk cId="1765094864" sldId="275"/>
            <ac:spMk id="13" creationId="{21D1C6CD-8E82-3FF7-0B8B-16AFB099F758}"/>
          </ac:spMkLst>
        </pc:spChg>
        <pc:spChg chg="add mod">
          <ac:chgData name="Cordray, Matteo N CDT 2023" userId="40465ac3-fe7a-447f-9cb5-4724d5797169" providerId="ADAL" clId="{DD25193F-E65D-4320-91C8-5E42C9459984}" dt="2022-12-07T17:39:20.633" v="4042" actId="255"/>
          <ac:spMkLst>
            <pc:docMk/>
            <pc:sldMk cId="1765094864" sldId="275"/>
            <ac:spMk id="14" creationId="{1252FF85-FF6D-27E6-F9D5-40162E00337A}"/>
          </ac:spMkLst>
        </pc:spChg>
        <pc:spChg chg="add mod">
          <ac:chgData name="Cordray, Matteo N CDT 2023" userId="40465ac3-fe7a-447f-9cb5-4724d5797169" providerId="ADAL" clId="{DD25193F-E65D-4320-91C8-5E42C9459984}" dt="2022-12-07T17:40:15.287" v="4056" actId="208"/>
          <ac:spMkLst>
            <pc:docMk/>
            <pc:sldMk cId="1765094864" sldId="275"/>
            <ac:spMk id="15" creationId="{56EE41C2-21CF-9030-CE96-8A66387D452A}"/>
          </ac:spMkLst>
        </pc:spChg>
        <pc:picChg chg="add mod">
          <ac:chgData name="Cordray, Matteo N CDT 2023" userId="40465ac3-fe7a-447f-9cb5-4724d5797169" providerId="ADAL" clId="{DD25193F-E65D-4320-91C8-5E42C9459984}" dt="2022-12-07T17:38:00.440" v="3984" actId="1076"/>
          <ac:picMkLst>
            <pc:docMk/>
            <pc:sldMk cId="1765094864" sldId="275"/>
            <ac:picMk id="5" creationId="{746C805B-A2A9-7DC0-5416-EE670A155A51}"/>
          </ac:picMkLst>
        </pc:picChg>
        <pc:picChg chg="del">
          <ac:chgData name="Cordray, Matteo N CDT 2023" userId="40465ac3-fe7a-447f-9cb5-4724d5797169" providerId="ADAL" clId="{DD25193F-E65D-4320-91C8-5E42C9459984}" dt="2022-12-07T17:37:39.041" v="3976" actId="478"/>
          <ac:picMkLst>
            <pc:docMk/>
            <pc:sldMk cId="1765094864" sldId="275"/>
            <ac:picMk id="7" creationId="{08A1EC7E-C98F-9535-5FCA-9D2655F79D5E}"/>
          </ac:picMkLst>
        </pc:picChg>
        <pc:cxnChg chg="add mod">
          <ac:chgData name="Cordray, Matteo N CDT 2023" userId="40465ac3-fe7a-447f-9cb5-4724d5797169" providerId="ADAL" clId="{DD25193F-E65D-4320-91C8-5E42C9459984}" dt="2022-12-07T17:38:11.527" v="3987" actId="14100"/>
          <ac:cxnSpMkLst>
            <pc:docMk/>
            <pc:sldMk cId="1765094864" sldId="275"/>
            <ac:cxnSpMk id="6" creationId="{A1BF47AB-49F0-2F6C-6CAE-1304B07B60C8}"/>
          </ac:cxnSpMkLst>
        </pc:cxnChg>
        <pc:cxnChg chg="add mod">
          <ac:chgData name="Cordray, Matteo N CDT 2023" userId="40465ac3-fe7a-447f-9cb5-4724d5797169" providerId="ADAL" clId="{DD25193F-E65D-4320-91C8-5E42C9459984}" dt="2022-12-07T17:38:20.856" v="3990" actId="14100"/>
          <ac:cxnSpMkLst>
            <pc:docMk/>
            <pc:sldMk cId="1765094864" sldId="275"/>
            <ac:cxnSpMk id="11" creationId="{0BC6BAEC-6AC1-CF4D-3509-5AB9C9827852}"/>
          </ac:cxnSpMkLst>
        </pc:cxnChg>
      </pc:sldChg>
      <pc:sldChg chg="addSp delSp modSp add mod delAnim modAnim">
        <pc:chgData name="Cordray, Matteo N CDT 2023" userId="40465ac3-fe7a-447f-9cb5-4724d5797169" providerId="ADAL" clId="{DD25193F-E65D-4320-91C8-5E42C9459984}" dt="2022-12-07T17:58:03.721" v="4300"/>
        <pc:sldMkLst>
          <pc:docMk/>
          <pc:sldMk cId="3400089231" sldId="276"/>
        </pc:sldMkLst>
        <pc:spChg chg="del">
          <ac:chgData name="Cordray, Matteo N CDT 2023" userId="40465ac3-fe7a-447f-9cb5-4724d5797169" providerId="ADAL" clId="{DD25193F-E65D-4320-91C8-5E42C9459984}" dt="2022-12-07T17:41:24.997" v="4077" actId="478"/>
          <ac:spMkLst>
            <pc:docMk/>
            <pc:sldMk cId="3400089231" sldId="276"/>
            <ac:spMk id="2" creationId="{820C3C3F-F678-5515-E016-7F7A40CAC863}"/>
          </ac:spMkLst>
        </pc:spChg>
        <pc:spChg chg="mod">
          <ac:chgData name="Cordray, Matteo N CDT 2023" userId="40465ac3-fe7a-447f-9cb5-4724d5797169" providerId="ADAL" clId="{DD25193F-E65D-4320-91C8-5E42C9459984}" dt="2022-12-07T17:49:41.475" v="4106" actId="20577"/>
          <ac:spMkLst>
            <pc:docMk/>
            <pc:sldMk cId="3400089231" sldId="276"/>
            <ac:spMk id="3" creationId="{43455440-209F-0EF0-90F5-7AC5005415FA}"/>
          </ac:spMkLst>
        </pc:spChg>
        <pc:spChg chg="del">
          <ac:chgData name="Cordray, Matteo N CDT 2023" userId="40465ac3-fe7a-447f-9cb5-4724d5797169" providerId="ADAL" clId="{DD25193F-E65D-4320-91C8-5E42C9459984}" dt="2022-12-07T17:41:24.997" v="4077" actId="478"/>
          <ac:spMkLst>
            <pc:docMk/>
            <pc:sldMk cId="3400089231" sldId="276"/>
            <ac:spMk id="13" creationId="{21D1C6CD-8E82-3FF7-0B8B-16AFB099F758}"/>
          </ac:spMkLst>
        </pc:spChg>
        <pc:spChg chg="del">
          <ac:chgData name="Cordray, Matteo N CDT 2023" userId="40465ac3-fe7a-447f-9cb5-4724d5797169" providerId="ADAL" clId="{DD25193F-E65D-4320-91C8-5E42C9459984}" dt="2022-12-07T17:41:24.997" v="4077" actId="478"/>
          <ac:spMkLst>
            <pc:docMk/>
            <pc:sldMk cId="3400089231" sldId="276"/>
            <ac:spMk id="14" creationId="{1252FF85-FF6D-27E6-F9D5-40162E00337A}"/>
          </ac:spMkLst>
        </pc:spChg>
        <pc:spChg chg="del">
          <ac:chgData name="Cordray, Matteo N CDT 2023" userId="40465ac3-fe7a-447f-9cb5-4724d5797169" providerId="ADAL" clId="{DD25193F-E65D-4320-91C8-5E42C9459984}" dt="2022-12-07T17:41:24.997" v="4077" actId="478"/>
          <ac:spMkLst>
            <pc:docMk/>
            <pc:sldMk cId="3400089231" sldId="276"/>
            <ac:spMk id="15" creationId="{56EE41C2-21CF-9030-CE96-8A66387D452A}"/>
          </ac:spMkLst>
        </pc:spChg>
        <pc:spChg chg="add mod">
          <ac:chgData name="Cordray, Matteo N CDT 2023" userId="40465ac3-fe7a-447f-9cb5-4724d5797169" providerId="ADAL" clId="{DD25193F-E65D-4320-91C8-5E42C9459984}" dt="2022-12-07T17:50:53.816" v="4138" actId="1076"/>
          <ac:spMkLst>
            <pc:docMk/>
            <pc:sldMk cId="3400089231" sldId="276"/>
            <ac:spMk id="18" creationId="{C1598545-8B36-4217-9798-1426DB5C2C95}"/>
          </ac:spMkLst>
        </pc:spChg>
        <pc:spChg chg="add del mod">
          <ac:chgData name="Cordray, Matteo N CDT 2023" userId="40465ac3-fe7a-447f-9cb5-4724d5797169" providerId="ADAL" clId="{DD25193F-E65D-4320-91C8-5E42C9459984}" dt="2022-12-07T17:56:47.988" v="4264" actId="478"/>
          <ac:spMkLst>
            <pc:docMk/>
            <pc:sldMk cId="3400089231" sldId="276"/>
            <ac:spMk id="21" creationId="{3B5E14E7-460E-465A-6947-7D8BB5B9BD81}"/>
          </ac:spMkLst>
        </pc:spChg>
        <pc:spChg chg="add mod">
          <ac:chgData name="Cordray, Matteo N CDT 2023" userId="40465ac3-fe7a-447f-9cb5-4724d5797169" providerId="ADAL" clId="{DD25193F-E65D-4320-91C8-5E42C9459984}" dt="2022-12-07T17:54:30.510" v="4201" actId="1076"/>
          <ac:spMkLst>
            <pc:docMk/>
            <pc:sldMk cId="3400089231" sldId="276"/>
            <ac:spMk id="22" creationId="{69D0EB0A-2D2A-F973-5E70-2E9A4E5AC531}"/>
          </ac:spMkLst>
        </pc:spChg>
        <pc:spChg chg="add del mod topLvl">
          <ac:chgData name="Cordray, Matteo N CDT 2023" userId="40465ac3-fe7a-447f-9cb5-4724d5797169" providerId="ADAL" clId="{DD25193F-E65D-4320-91C8-5E42C9459984}" dt="2022-12-07T17:53:55.118" v="4188" actId="478"/>
          <ac:spMkLst>
            <pc:docMk/>
            <pc:sldMk cId="3400089231" sldId="276"/>
            <ac:spMk id="23" creationId="{349533D8-3B57-9C02-9A5D-60104AB88B7C}"/>
          </ac:spMkLst>
        </pc:spChg>
        <pc:spChg chg="add mod ord topLvl">
          <ac:chgData name="Cordray, Matteo N CDT 2023" userId="40465ac3-fe7a-447f-9cb5-4724d5797169" providerId="ADAL" clId="{DD25193F-E65D-4320-91C8-5E42C9459984}" dt="2022-12-07T17:55:23.959" v="4234" actId="403"/>
          <ac:spMkLst>
            <pc:docMk/>
            <pc:sldMk cId="3400089231" sldId="276"/>
            <ac:spMk id="24" creationId="{9A8C27B7-2B76-19BD-EAE1-BCC966E0C28D}"/>
          </ac:spMkLst>
        </pc:spChg>
        <pc:spChg chg="add mod">
          <ac:chgData name="Cordray, Matteo N CDT 2023" userId="40465ac3-fe7a-447f-9cb5-4724d5797169" providerId="ADAL" clId="{DD25193F-E65D-4320-91C8-5E42C9459984}" dt="2022-12-07T17:55:04.613" v="4227" actId="20577"/>
          <ac:spMkLst>
            <pc:docMk/>
            <pc:sldMk cId="3400089231" sldId="276"/>
            <ac:spMk id="26" creationId="{AB31A0C8-1D86-F3BC-241A-0031CDB5B467}"/>
          </ac:spMkLst>
        </pc:spChg>
        <pc:spChg chg="add del mod">
          <ac:chgData name="Cordray, Matteo N CDT 2023" userId="40465ac3-fe7a-447f-9cb5-4724d5797169" providerId="ADAL" clId="{DD25193F-E65D-4320-91C8-5E42C9459984}" dt="2022-12-07T17:54:25.871" v="4199" actId="478"/>
          <ac:spMkLst>
            <pc:docMk/>
            <pc:sldMk cId="3400089231" sldId="276"/>
            <ac:spMk id="27" creationId="{3CBD2400-43DF-2196-66FF-D96674984BDB}"/>
          </ac:spMkLst>
        </pc:spChg>
        <pc:spChg chg="add mod">
          <ac:chgData name="Cordray, Matteo N CDT 2023" userId="40465ac3-fe7a-447f-9cb5-4724d5797169" providerId="ADAL" clId="{DD25193F-E65D-4320-91C8-5E42C9459984}" dt="2022-12-07T17:54:38.769" v="4207" actId="1076"/>
          <ac:spMkLst>
            <pc:docMk/>
            <pc:sldMk cId="3400089231" sldId="276"/>
            <ac:spMk id="28" creationId="{802F71A1-D8C4-1FDF-4A24-91F0E3FEF783}"/>
          </ac:spMkLst>
        </pc:spChg>
        <pc:spChg chg="add mod">
          <ac:chgData name="Cordray, Matteo N CDT 2023" userId="40465ac3-fe7a-447f-9cb5-4724d5797169" providerId="ADAL" clId="{DD25193F-E65D-4320-91C8-5E42C9459984}" dt="2022-12-07T17:56:34.027" v="4260" actId="404"/>
          <ac:spMkLst>
            <pc:docMk/>
            <pc:sldMk cId="3400089231" sldId="276"/>
            <ac:spMk id="29" creationId="{A8B613D3-2B0F-7F8B-3124-7894EDB26D0A}"/>
          </ac:spMkLst>
        </pc:spChg>
        <pc:spChg chg="add mod">
          <ac:chgData name="Cordray, Matteo N CDT 2023" userId="40465ac3-fe7a-447f-9cb5-4724d5797169" providerId="ADAL" clId="{DD25193F-E65D-4320-91C8-5E42C9459984}" dt="2022-12-07T17:55:51.859" v="4237" actId="1076"/>
          <ac:spMkLst>
            <pc:docMk/>
            <pc:sldMk cId="3400089231" sldId="276"/>
            <ac:spMk id="30" creationId="{ED278D4F-4D31-BF03-66BF-CF1140A18FC8}"/>
          </ac:spMkLst>
        </pc:spChg>
        <pc:spChg chg="add mod">
          <ac:chgData name="Cordray, Matteo N CDT 2023" userId="40465ac3-fe7a-447f-9cb5-4724d5797169" providerId="ADAL" clId="{DD25193F-E65D-4320-91C8-5E42C9459984}" dt="2022-12-07T17:56:59.841" v="4284" actId="1076"/>
          <ac:spMkLst>
            <pc:docMk/>
            <pc:sldMk cId="3400089231" sldId="276"/>
            <ac:spMk id="31" creationId="{4C3F6FAF-D7E7-4454-83FE-8C2BF72CD5D6}"/>
          </ac:spMkLst>
        </pc:spChg>
        <pc:grpChg chg="add del mod">
          <ac:chgData name="Cordray, Matteo N CDT 2023" userId="40465ac3-fe7a-447f-9cb5-4724d5797169" providerId="ADAL" clId="{DD25193F-E65D-4320-91C8-5E42C9459984}" dt="2022-12-07T17:53:55.118" v="4188" actId="478"/>
          <ac:grpSpMkLst>
            <pc:docMk/>
            <pc:sldMk cId="3400089231" sldId="276"/>
            <ac:grpSpMk id="25" creationId="{130DB833-34DF-5129-4971-274182622BD5}"/>
          </ac:grpSpMkLst>
        </pc:grpChg>
        <pc:picChg chg="del">
          <ac:chgData name="Cordray, Matteo N CDT 2023" userId="40465ac3-fe7a-447f-9cb5-4724d5797169" providerId="ADAL" clId="{DD25193F-E65D-4320-91C8-5E42C9459984}" dt="2022-12-07T17:41:24.997" v="4077" actId="478"/>
          <ac:picMkLst>
            <pc:docMk/>
            <pc:sldMk cId="3400089231" sldId="276"/>
            <ac:picMk id="5" creationId="{746C805B-A2A9-7DC0-5416-EE670A155A51}"/>
          </ac:picMkLst>
        </pc:picChg>
        <pc:picChg chg="add del mod">
          <ac:chgData name="Cordray, Matteo N CDT 2023" userId="40465ac3-fe7a-447f-9cb5-4724d5797169" providerId="ADAL" clId="{DD25193F-E65D-4320-91C8-5E42C9459984}" dt="2022-12-07T17:42:47.858" v="4082" actId="478"/>
          <ac:picMkLst>
            <pc:docMk/>
            <pc:sldMk cId="3400089231" sldId="276"/>
            <ac:picMk id="8" creationId="{CA94ADD5-4516-9664-6BA9-1473B6EEFB7D}"/>
          </ac:picMkLst>
        </pc:picChg>
        <pc:picChg chg="add mod">
          <ac:chgData name="Cordray, Matteo N CDT 2023" userId="40465ac3-fe7a-447f-9cb5-4724d5797169" providerId="ADAL" clId="{DD25193F-E65D-4320-91C8-5E42C9459984}" dt="2022-12-07T17:54:35.491" v="4206" actId="1076"/>
          <ac:picMkLst>
            <pc:docMk/>
            <pc:sldMk cId="3400089231" sldId="276"/>
            <ac:picMk id="12" creationId="{6567A648-C184-E497-EAE6-22D77DF2EE06}"/>
          </ac:picMkLst>
        </pc:picChg>
        <pc:picChg chg="add del mod">
          <ac:chgData name="Cordray, Matteo N CDT 2023" userId="40465ac3-fe7a-447f-9cb5-4724d5797169" providerId="ADAL" clId="{DD25193F-E65D-4320-91C8-5E42C9459984}" dt="2022-12-07T17:50:05.442" v="4124" actId="478"/>
          <ac:picMkLst>
            <pc:docMk/>
            <pc:sldMk cId="3400089231" sldId="276"/>
            <ac:picMk id="17" creationId="{EC4ECF81-C4A4-053D-167F-27B1F5CE11DB}"/>
          </ac:picMkLst>
        </pc:picChg>
        <pc:cxnChg chg="del">
          <ac:chgData name="Cordray, Matteo N CDT 2023" userId="40465ac3-fe7a-447f-9cb5-4724d5797169" providerId="ADAL" clId="{DD25193F-E65D-4320-91C8-5E42C9459984}" dt="2022-12-07T17:41:24.997" v="4077" actId="478"/>
          <ac:cxnSpMkLst>
            <pc:docMk/>
            <pc:sldMk cId="3400089231" sldId="276"/>
            <ac:cxnSpMk id="6" creationId="{A1BF47AB-49F0-2F6C-6CAE-1304B07B60C8}"/>
          </ac:cxnSpMkLst>
        </pc:cxnChg>
        <pc:cxnChg chg="del">
          <ac:chgData name="Cordray, Matteo N CDT 2023" userId="40465ac3-fe7a-447f-9cb5-4724d5797169" providerId="ADAL" clId="{DD25193F-E65D-4320-91C8-5E42C9459984}" dt="2022-12-07T17:41:24.997" v="4077" actId="478"/>
          <ac:cxnSpMkLst>
            <pc:docMk/>
            <pc:sldMk cId="3400089231" sldId="276"/>
            <ac:cxnSpMk id="11" creationId="{0BC6BAEC-6AC1-CF4D-3509-5AB9C9827852}"/>
          </ac:cxnSpMkLst>
        </pc:cxnChg>
        <pc:cxnChg chg="add mod">
          <ac:chgData name="Cordray, Matteo N CDT 2023" userId="40465ac3-fe7a-447f-9cb5-4724d5797169" providerId="ADAL" clId="{DD25193F-E65D-4320-91C8-5E42C9459984}" dt="2022-12-07T17:51:03.374" v="4141" actId="208"/>
          <ac:cxnSpMkLst>
            <pc:docMk/>
            <pc:sldMk cId="3400089231" sldId="276"/>
            <ac:cxnSpMk id="20" creationId="{B11030C9-314C-8EED-9C3F-6E3012F1597D}"/>
          </ac:cxnSpMkLst>
        </pc:cxnChg>
      </pc:sldChg>
      <pc:sldChg chg="addSp delSp modSp add mod ord modAnim">
        <pc:chgData name="Cordray, Matteo N CDT 2023" userId="40465ac3-fe7a-447f-9cb5-4724d5797169" providerId="ADAL" clId="{DD25193F-E65D-4320-91C8-5E42C9459984}" dt="2022-12-07T17:59:14.460" v="4404"/>
        <pc:sldMkLst>
          <pc:docMk/>
          <pc:sldMk cId="1862628671" sldId="277"/>
        </pc:sldMkLst>
        <pc:spChg chg="mod">
          <ac:chgData name="Cordray, Matteo N CDT 2023" userId="40465ac3-fe7a-447f-9cb5-4724d5797169" providerId="ADAL" clId="{DD25193F-E65D-4320-91C8-5E42C9459984}" dt="2022-12-07T17:49:47.760" v="4111" actId="20577"/>
          <ac:spMkLst>
            <pc:docMk/>
            <pc:sldMk cId="1862628671" sldId="277"/>
            <ac:spMk id="3" creationId="{43455440-209F-0EF0-90F5-7AC5005415FA}"/>
          </ac:spMkLst>
        </pc:spChg>
        <pc:spChg chg="add mod">
          <ac:chgData name="Cordray, Matteo N CDT 2023" userId="40465ac3-fe7a-447f-9cb5-4724d5797169" providerId="ADAL" clId="{DD25193F-E65D-4320-91C8-5E42C9459984}" dt="2022-12-07T17:58:24.521" v="4305" actId="14100"/>
          <ac:spMkLst>
            <pc:docMk/>
            <pc:sldMk cId="1862628671" sldId="277"/>
            <ac:spMk id="8" creationId="{E767427E-5B1B-33F3-BBB6-FAF3A38546DC}"/>
          </ac:spMkLst>
        </pc:spChg>
        <pc:spChg chg="add mod">
          <ac:chgData name="Cordray, Matteo N CDT 2023" userId="40465ac3-fe7a-447f-9cb5-4724d5797169" providerId="ADAL" clId="{DD25193F-E65D-4320-91C8-5E42C9459984}" dt="2022-12-07T17:58:28.012" v="4307" actId="1076"/>
          <ac:spMkLst>
            <pc:docMk/>
            <pc:sldMk cId="1862628671" sldId="277"/>
            <ac:spMk id="9" creationId="{35D07BCB-232B-210D-F61C-1A6AC4FE8B33}"/>
          </ac:spMkLst>
        </pc:spChg>
        <pc:spChg chg="add mod">
          <ac:chgData name="Cordray, Matteo N CDT 2023" userId="40465ac3-fe7a-447f-9cb5-4724d5797169" providerId="ADAL" clId="{DD25193F-E65D-4320-91C8-5E42C9459984}" dt="2022-12-07T17:58:57.904" v="4398" actId="20577"/>
          <ac:spMkLst>
            <pc:docMk/>
            <pc:sldMk cId="1862628671" sldId="277"/>
            <ac:spMk id="11" creationId="{AFB4F1A4-DF17-B32F-4BFB-A98906B2BB88}"/>
          </ac:spMkLst>
        </pc:spChg>
        <pc:picChg chg="add del mod">
          <ac:chgData name="Cordray, Matteo N CDT 2023" userId="40465ac3-fe7a-447f-9cb5-4724d5797169" providerId="ADAL" clId="{DD25193F-E65D-4320-91C8-5E42C9459984}" dt="2022-12-07T17:49:56.367" v="4118" actId="478"/>
          <ac:picMkLst>
            <pc:docMk/>
            <pc:sldMk cId="1862628671" sldId="277"/>
            <ac:picMk id="5" creationId="{AF969FD4-EA4A-55FE-D780-C32828DD8834}"/>
          </ac:picMkLst>
        </pc:picChg>
        <pc:picChg chg="add mod">
          <ac:chgData name="Cordray, Matteo N CDT 2023" userId="40465ac3-fe7a-447f-9cb5-4724d5797169" providerId="ADAL" clId="{DD25193F-E65D-4320-91C8-5E42C9459984}" dt="2022-12-07T17:50:22.784" v="4133" actId="1076"/>
          <ac:picMkLst>
            <pc:docMk/>
            <pc:sldMk cId="1862628671" sldId="277"/>
            <ac:picMk id="7" creationId="{1F36F488-AF20-D279-810E-F70CD1D5562B}"/>
          </ac:picMkLst>
        </pc:picChg>
        <pc:picChg chg="del">
          <ac:chgData name="Cordray, Matteo N CDT 2023" userId="40465ac3-fe7a-447f-9cb5-4724d5797169" providerId="ADAL" clId="{DD25193F-E65D-4320-91C8-5E42C9459984}" dt="2022-12-07T17:49:49.585" v="4112" actId="478"/>
          <ac:picMkLst>
            <pc:docMk/>
            <pc:sldMk cId="1862628671" sldId="277"/>
            <ac:picMk id="12" creationId="{6567A648-C184-E497-EAE6-22D77DF2EE06}"/>
          </ac:picMkLst>
        </pc:picChg>
      </pc:sldChg>
      <pc:sldChg chg="addSp delSp modSp add del mod modTransition modAnim">
        <pc:chgData name="Cordray, Matteo N CDT 2023" userId="40465ac3-fe7a-447f-9cb5-4724d5797169" providerId="ADAL" clId="{DD25193F-E65D-4320-91C8-5E42C9459984}" dt="2022-12-07T18:19:10.428" v="4614" actId="47"/>
        <pc:sldMkLst>
          <pc:docMk/>
          <pc:sldMk cId="2297571229" sldId="278"/>
        </pc:sldMkLst>
        <pc:spChg chg="mod">
          <ac:chgData name="Cordray, Matteo N CDT 2023" userId="40465ac3-fe7a-447f-9cb5-4724d5797169" providerId="ADAL" clId="{DD25193F-E65D-4320-91C8-5E42C9459984}" dt="2022-12-07T18:09:42.763" v="4531" actId="13926"/>
          <ac:spMkLst>
            <pc:docMk/>
            <pc:sldMk cId="2297571229" sldId="278"/>
            <ac:spMk id="6" creationId="{74F7A2D3-9152-AC18-7753-2206778546C7}"/>
          </ac:spMkLst>
        </pc:spChg>
        <pc:spChg chg="add del mod">
          <ac:chgData name="Cordray, Matteo N CDT 2023" userId="40465ac3-fe7a-447f-9cb5-4724d5797169" providerId="ADAL" clId="{DD25193F-E65D-4320-91C8-5E42C9459984}" dt="2022-12-07T18:18:05.370" v="4608" actId="478"/>
          <ac:spMkLst>
            <pc:docMk/>
            <pc:sldMk cId="2297571229" sldId="278"/>
            <ac:spMk id="8" creationId="{62BC5425-3C2E-60F1-33C5-0C3284E8AE26}"/>
          </ac:spMkLst>
        </pc:spChg>
        <pc:spChg chg="mod">
          <ac:chgData name="Cordray, Matteo N CDT 2023" userId="40465ac3-fe7a-447f-9cb5-4724d5797169" providerId="ADAL" clId="{DD25193F-E65D-4320-91C8-5E42C9459984}" dt="2022-12-07T18:07:54.069" v="4488" actId="1076"/>
          <ac:spMkLst>
            <pc:docMk/>
            <pc:sldMk cId="2297571229" sldId="278"/>
            <ac:spMk id="10" creationId="{A454BA29-128D-EF15-364F-C57BE1636460}"/>
          </ac:spMkLst>
        </pc:spChg>
        <pc:spChg chg="del mod">
          <ac:chgData name="Cordray, Matteo N CDT 2023" userId="40465ac3-fe7a-447f-9cb5-4724d5797169" providerId="ADAL" clId="{DD25193F-E65D-4320-91C8-5E42C9459984}" dt="2022-12-07T18:06:59.628" v="4485" actId="478"/>
          <ac:spMkLst>
            <pc:docMk/>
            <pc:sldMk cId="2297571229" sldId="278"/>
            <ac:spMk id="13" creationId="{25184BF4-8CC7-07D4-3E54-2771A8311A17}"/>
          </ac:spMkLst>
        </pc:spChg>
        <pc:spChg chg="add mod">
          <ac:chgData name="Cordray, Matteo N CDT 2023" userId="40465ac3-fe7a-447f-9cb5-4724d5797169" providerId="ADAL" clId="{DD25193F-E65D-4320-91C8-5E42C9459984}" dt="2022-12-07T18:08:11.375" v="4495" actId="1076"/>
          <ac:spMkLst>
            <pc:docMk/>
            <pc:sldMk cId="2297571229" sldId="278"/>
            <ac:spMk id="14" creationId="{CBF3A9EE-18FE-B644-D1F5-DFAF9F542E7B}"/>
          </ac:spMkLst>
        </pc:spChg>
        <pc:spChg chg="mod">
          <ac:chgData name="Cordray, Matteo N CDT 2023" userId="40465ac3-fe7a-447f-9cb5-4724d5797169" providerId="ADAL" clId="{DD25193F-E65D-4320-91C8-5E42C9459984}" dt="2022-12-07T18:06:29.672" v="4479" actId="20577"/>
          <ac:spMkLst>
            <pc:docMk/>
            <pc:sldMk cId="2297571229" sldId="278"/>
            <ac:spMk id="18" creationId="{5161EA45-1737-791F-BFD3-41294FC4FB1C}"/>
          </ac:spMkLst>
        </pc:spChg>
        <pc:spChg chg="del">
          <ac:chgData name="Cordray, Matteo N CDT 2023" userId="40465ac3-fe7a-447f-9cb5-4724d5797169" providerId="ADAL" clId="{DD25193F-E65D-4320-91C8-5E42C9459984}" dt="2022-12-07T18:06:47.563" v="4481" actId="478"/>
          <ac:spMkLst>
            <pc:docMk/>
            <pc:sldMk cId="2297571229" sldId="278"/>
            <ac:spMk id="19" creationId="{BCA4F55F-D94A-BA23-5A5B-780CBB3283C0}"/>
          </ac:spMkLst>
        </pc:spChg>
        <pc:spChg chg="add mod">
          <ac:chgData name="Cordray, Matteo N CDT 2023" userId="40465ac3-fe7a-447f-9cb5-4724d5797169" providerId="ADAL" clId="{DD25193F-E65D-4320-91C8-5E42C9459984}" dt="2022-12-07T18:08:40.664" v="4507" actId="14100"/>
          <ac:spMkLst>
            <pc:docMk/>
            <pc:sldMk cId="2297571229" sldId="278"/>
            <ac:spMk id="22" creationId="{3E0527B2-32E2-C1FE-4B04-6E6F7C6AF789}"/>
          </ac:spMkLst>
        </pc:spChg>
        <pc:spChg chg="mod">
          <ac:chgData name="Cordray, Matteo N CDT 2023" userId="40465ac3-fe7a-447f-9cb5-4724d5797169" providerId="ADAL" clId="{DD25193F-E65D-4320-91C8-5E42C9459984}" dt="2022-12-07T18:07:54.069" v="4488" actId="1076"/>
          <ac:spMkLst>
            <pc:docMk/>
            <pc:sldMk cId="2297571229" sldId="278"/>
            <ac:spMk id="23" creationId="{E42CE353-9E02-664D-D77F-932B73578C10}"/>
          </ac:spMkLst>
        </pc:spChg>
        <pc:spChg chg="del">
          <ac:chgData name="Cordray, Matteo N CDT 2023" userId="40465ac3-fe7a-447f-9cb5-4724d5797169" providerId="ADAL" clId="{DD25193F-E65D-4320-91C8-5E42C9459984}" dt="2022-12-07T18:06:48.352" v="4482" actId="478"/>
          <ac:spMkLst>
            <pc:docMk/>
            <pc:sldMk cId="2297571229" sldId="278"/>
            <ac:spMk id="24" creationId="{90F59CEC-A68D-112B-90B6-603FCD27E896}"/>
          </ac:spMkLst>
        </pc:spChg>
        <pc:spChg chg="add mod">
          <ac:chgData name="Cordray, Matteo N CDT 2023" userId="40465ac3-fe7a-447f-9cb5-4724d5797169" providerId="ADAL" clId="{DD25193F-E65D-4320-91C8-5E42C9459984}" dt="2022-12-07T18:08:52.098" v="4512" actId="14100"/>
          <ac:spMkLst>
            <pc:docMk/>
            <pc:sldMk cId="2297571229" sldId="278"/>
            <ac:spMk id="26" creationId="{30371230-F30D-F869-E27F-34F9E218E498}"/>
          </ac:spMkLst>
        </pc:spChg>
        <pc:spChg chg="add mod">
          <ac:chgData name="Cordray, Matteo N CDT 2023" userId="40465ac3-fe7a-447f-9cb5-4724d5797169" providerId="ADAL" clId="{DD25193F-E65D-4320-91C8-5E42C9459984}" dt="2022-12-07T18:09:00.083" v="4516" actId="14100"/>
          <ac:spMkLst>
            <pc:docMk/>
            <pc:sldMk cId="2297571229" sldId="278"/>
            <ac:spMk id="28" creationId="{B57E33E6-DF73-C291-FADD-77780285AD5B}"/>
          </ac:spMkLst>
        </pc:spChg>
        <pc:spChg chg="add mod">
          <ac:chgData name="Cordray, Matteo N CDT 2023" userId="40465ac3-fe7a-447f-9cb5-4724d5797169" providerId="ADAL" clId="{DD25193F-E65D-4320-91C8-5E42C9459984}" dt="2022-12-07T18:09:08.919" v="4521" actId="14100"/>
          <ac:spMkLst>
            <pc:docMk/>
            <pc:sldMk cId="2297571229" sldId="278"/>
            <ac:spMk id="29" creationId="{36BC6FFB-16F1-D5A3-7F37-A371265F06E1}"/>
          </ac:spMkLst>
        </pc:spChg>
        <pc:spChg chg="add mod">
          <ac:chgData name="Cordray, Matteo N CDT 2023" userId="40465ac3-fe7a-447f-9cb5-4724d5797169" providerId="ADAL" clId="{DD25193F-E65D-4320-91C8-5E42C9459984}" dt="2022-12-07T18:09:14.879" v="4524" actId="14100"/>
          <ac:spMkLst>
            <pc:docMk/>
            <pc:sldMk cId="2297571229" sldId="278"/>
            <ac:spMk id="30" creationId="{F1AE92D5-47DA-424A-FA3A-E9C5F0DABFF4}"/>
          </ac:spMkLst>
        </pc:spChg>
        <pc:spChg chg="mod">
          <ac:chgData name="Cordray, Matteo N CDT 2023" userId="40465ac3-fe7a-447f-9cb5-4724d5797169" providerId="ADAL" clId="{DD25193F-E65D-4320-91C8-5E42C9459984}" dt="2022-12-07T18:07:54.069" v="4488" actId="1076"/>
          <ac:spMkLst>
            <pc:docMk/>
            <pc:sldMk cId="2297571229" sldId="278"/>
            <ac:spMk id="31" creationId="{E318B10D-B986-7A29-1372-DCDC2074766B}"/>
          </ac:spMkLst>
        </pc:spChg>
        <pc:spChg chg="add mod">
          <ac:chgData name="Cordray, Matteo N CDT 2023" userId="40465ac3-fe7a-447f-9cb5-4724d5797169" providerId="ADAL" clId="{DD25193F-E65D-4320-91C8-5E42C9459984}" dt="2022-12-07T18:18:13.229" v="4610" actId="1076"/>
          <ac:spMkLst>
            <pc:docMk/>
            <pc:sldMk cId="2297571229" sldId="278"/>
            <ac:spMk id="32" creationId="{8260C2A8-300C-1EBC-8926-A0D169BF969D}"/>
          </ac:spMkLst>
        </pc:spChg>
        <pc:picChg chg="add mod">
          <ac:chgData name="Cordray, Matteo N CDT 2023" userId="40465ac3-fe7a-447f-9cb5-4724d5797169" providerId="ADAL" clId="{DD25193F-E65D-4320-91C8-5E42C9459984}" dt="2022-12-07T18:07:57.860" v="4490" actId="1076"/>
          <ac:picMkLst>
            <pc:docMk/>
            <pc:sldMk cId="2297571229" sldId="278"/>
            <ac:picMk id="2" creationId="{B552E383-11E8-5B09-9BF2-6675C8A376E8}"/>
          </ac:picMkLst>
        </pc:picChg>
        <pc:picChg chg="add mod">
          <ac:chgData name="Cordray, Matteo N CDT 2023" userId="40465ac3-fe7a-447f-9cb5-4724d5797169" providerId="ADAL" clId="{DD25193F-E65D-4320-91C8-5E42C9459984}" dt="2022-12-07T18:08:01.959" v="4492" actId="1076"/>
          <ac:picMkLst>
            <pc:docMk/>
            <pc:sldMk cId="2297571229" sldId="278"/>
            <ac:picMk id="5" creationId="{6CFB3CB3-AB79-43BE-50AE-E60443AE2B43}"/>
          </ac:picMkLst>
        </pc:picChg>
        <pc:picChg chg="mod">
          <ac:chgData name="Cordray, Matteo N CDT 2023" userId="40465ac3-fe7a-447f-9cb5-4724d5797169" providerId="ADAL" clId="{DD25193F-E65D-4320-91C8-5E42C9459984}" dt="2022-12-07T18:07:54.069" v="4488" actId="1076"/>
          <ac:picMkLst>
            <pc:docMk/>
            <pc:sldMk cId="2297571229" sldId="278"/>
            <ac:picMk id="9" creationId="{CBAC08F8-0D67-D0FF-C0F0-0A0498B88D39}"/>
          </ac:picMkLst>
        </pc:picChg>
        <pc:picChg chg="mod">
          <ac:chgData name="Cordray, Matteo N CDT 2023" userId="40465ac3-fe7a-447f-9cb5-4724d5797169" providerId="ADAL" clId="{DD25193F-E65D-4320-91C8-5E42C9459984}" dt="2022-12-07T18:07:54.069" v="4488" actId="1076"/>
          <ac:picMkLst>
            <pc:docMk/>
            <pc:sldMk cId="2297571229" sldId="278"/>
            <ac:picMk id="11" creationId="{E1771712-5C68-AD73-D572-5BDFED690205}"/>
          </ac:picMkLst>
        </pc:picChg>
        <pc:picChg chg="del">
          <ac:chgData name="Cordray, Matteo N CDT 2023" userId="40465ac3-fe7a-447f-9cb5-4724d5797169" providerId="ADAL" clId="{DD25193F-E65D-4320-91C8-5E42C9459984}" dt="2022-12-07T18:06:57.785" v="4483" actId="478"/>
          <ac:picMkLst>
            <pc:docMk/>
            <pc:sldMk cId="2297571229" sldId="278"/>
            <ac:picMk id="33" creationId="{2B200E14-FF0C-1899-255E-0EC036B5F999}"/>
          </ac:picMkLst>
        </pc:picChg>
        <pc:picChg chg="mod">
          <ac:chgData name="Cordray, Matteo N CDT 2023" userId="40465ac3-fe7a-447f-9cb5-4724d5797169" providerId="ADAL" clId="{DD25193F-E65D-4320-91C8-5E42C9459984}" dt="2022-12-07T18:08:15.999" v="4496" actId="1076"/>
          <ac:picMkLst>
            <pc:docMk/>
            <pc:sldMk cId="2297571229" sldId="278"/>
            <ac:picMk id="35" creationId="{65E5C5E6-099C-C95C-FF1F-B1A205285FCF}"/>
          </ac:picMkLst>
        </pc:picChg>
        <pc:cxnChg chg="del">
          <ac:chgData name="Cordray, Matteo N CDT 2023" userId="40465ac3-fe7a-447f-9cb5-4724d5797169" providerId="ADAL" clId="{DD25193F-E65D-4320-91C8-5E42C9459984}" dt="2022-12-07T18:06:46.299" v="4480" actId="478"/>
          <ac:cxnSpMkLst>
            <pc:docMk/>
            <pc:sldMk cId="2297571229" sldId="278"/>
            <ac:cxnSpMk id="7" creationId="{45F7DF3E-CFBD-0EB7-1B16-87A8E30AF9C3}"/>
          </ac:cxnSpMkLst>
        </pc:cxnChg>
        <pc:cxnChg chg="add mod">
          <ac:chgData name="Cordray, Matteo N CDT 2023" userId="40465ac3-fe7a-447f-9cb5-4724d5797169" providerId="ADAL" clId="{DD25193F-E65D-4320-91C8-5E42C9459984}" dt="2022-12-07T18:08:09.353" v="4494" actId="1076"/>
          <ac:cxnSpMkLst>
            <pc:docMk/>
            <pc:sldMk cId="2297571229" sldId="278"/>
            <ac:cxnSpMk id="12" creationId="{FB346FB4-5709-FB9F-C6C0-C2DCF4B8C3BE}"/>
          </ac:cxnSpMkLst>
        </pc:cxnChg>
        <pc:cxnChg chg="add mod">
          <ac:chgData name="Cordray, Matteo N CDT 2023" userId="40465ac3-fe7a-447f-9cb5-4724d5797169" providerId="ADAL" clId="{DD25193F-E65D-4320-91C8-5E42C9459984}" dt="2022-12-07T18:08:33.805" v="4504" actId="1076"/>
          <ac:cxnSpMkLst>
            <pc:docMk/>
            <pc:sldMk cId="2297571229" sldId="278"/>
            <ac:cxnSpMk id="15" creationId="{72C2EFB7-028C-7C11-2008-A962D0BF4BE4}"/>
          </ac:cxnSpMkLst>
        </pc:cxnChg>
        <pc:cxnChg chg="mod">
          <ac:chgData name="Cordray, Matteo N CDT 2023" userId="40465ac3-fe7a-447f-9cb5-4724d5797169" providerId="ADAL" clId="{DD25193F-E65D-4320-91C8-5E42C9459984}" dt="2022-12-07T18:07:54.069" v="4488" actId="1076"/>
          <ac:cxnSpMkLst>
            <pc:docMk/>
            <pc:sldMk cId="2297571229" sldId="278"/>
            <ac:cxnSpMk id="25" creationId="{AFF8A5E9-8CEC-D9BD-2111-0A75AFE722F5}"/>
          </ac:cxnSpMkLst>
        </pc:cxnChg>
        <pc:cxnChg chg="mod">
          <ac:chgData name="Cordray, Matteo N CDT 2023" userId="40465ac3-fe7a-447f-9cb5-4724d5797169" providerId="ADAL" clId="{DD25193F-E65D-4320-91C8-5E42C9459984}" dt="2022-12-07T18:07:54.069" v="4488" actId="1076"/>
          <ac:cxnSpMkLst>
            <pc:docMk/>
            <pc:sldMk cId="2297571229" sldId="278"/>
            <ac:cxnSpMk id="27" creationId="{848849B1-F649-23D2-72CD-E8E1C185EAA9}"/>
          </ac:cxnSpMkLst>
        </pc:cxnChg>
      </pc:sldChg>
      <pc:sldChg chg="addSp delSp modSp add mod modTransition modAnim">
        <pc:chgData name="Cordray, Matteo N CDT 2023" userId="40465ac3-fe7a-447f-9cb5-4724d5797169" providerId="ADAL" clId="{DD25193F-E65D-4320-91C8-5E42C9459984}" dt="2022-12-07T18:17:53.957" v="4607" actId="1076"/>
        <pc:sldMkLst>
          <pc:docMk/>
          <pc:sldMk cId="2762543290" sldId="279"/>
        </pc:sldMkLst>
        <pc:spChg chg="add mod">
          <ac:chgData name="Cordray, Matteo N CDT 2023" userId="40465ac3-fe7a-447f-9cb5-4724d5797169" providerId="ADAL" clId="{DD25193F-E65D-4320-91C8-5E42C9459984}" dt="2022-12-07T18:11:25.181" v="4553" actId="1076"/>
          <ac:spMkLst>
            <pc:docMk/>
            <pc:sldMk cId="2762543290" sldId="279"/>
            <ac:spMk id="2" creationId="{74E71676-AFD3-CCA1-0E25-4BA77A77D07F}"/>
          </ac:spMkLst>
        </pc:spChg>
        <pc:spChg chg="mod">
          <ac:chgData name="Cordray, Matteo N CDT 2023" userId="40465ac3-fe7a-447f-9cb5-4724d5797169" providerId="ADAL" clId="{DD25193F-E65D-4320-91C8-5E42C9459984}" dt="2022-12-07T18:16:17.678" v="4591" actId="14100"/>
          <ac:spMkLst>
            <pc:docMk/>
            <pc:sldMk cId="2762543290" sldId="279"/>
            <ac:spMk id="4" creationId="{11876586-7312-D367-272F-082BEF618259}"/>
          </ac:spMkLst>
        </pc:spChg>
        <pc:spChg chg="mod">
          <ac:chgData name="Cordray, Matteo N CDT 2023" userId="40465ac3-fe7a-447f-9cb5-4724d5797169" providerId="ADAL" clId="{DD25193F-E65D-4320-91C8-5E42C9459984}" dt="2022-12-07T18:11:46.049" v="4557" actId="1076"/>
          <ac:spMkLst>
            <pc:docMk/>
            <pc:sldMk cId="2762543290" sldId="279"/>
            <ac:spMk id="6" creationId="{74F7A2D3-9152-AC18-7753-2206778546C7}"/>
          </ac:spMkLst>
        </pc:spChg>
        <pc:spChg chg="mod">
          <ac:chgData name="Cordray, Matteo N CDT 2023" userId="40465ac3-fe7a-447f-9cb5-4724d5797169" providerId="ADAL" clId="{DD25193F-E65D-4320-91C8-5E42C9459984}" dt="2022-12-07T18:11:38.395" v="4555" actId="1076"/>
          <ac:spMkLst>
            <pc:docMk/>
            <pc:sldMk cId="2762543290" sldId="279"/>
            <ac:spMk id="10" creationId="{A454BA29-128D-EF15-364F-C57BE1636460}"/>
          </ac:spMkLst>
        </pc:spChg>
        <pc:spChg chg="add del mod">
          <ac:chgData name="Cordray, Matteo N CDT 2023" userId="40465ac3-fe7a-447f-9cb5-4724d5797169" providerId="ADAL" clId="{DD25193F-E65D-4320-91C8-5E42C9459984}" dt="2022-12-07T18:15:26.244" v="4574" actId="478"/>
          <ac:spMkLst>
            <pc:docMk/>
            <pc:sldMk cId="2762543290" sldId="279"/>
            <ac:spMk id="12" creationId="{C1EE1746-A4E0-BA0D-E647-4620510544AE}"/>
          </ac:spMkLst>
        </pc:spChg>
        <pc:spChg chg="del">
          <ac:chgData name="Cordray, Matteo N CDT 2023" userId="40465ac3-fe7a-447f-9cb5-4724d5797169" providerId="ADAL" clId="{DD25193F-E65D-4320-91C8-5E42C9459984}" dt="2022-12-07T18:10:55.855" v="4546" actId="478"/>
          <ac:spMkLst>
            <pc:docMk/>
            <pc:sldMk cId="2762543290" sldId="279"/>
            <ac:spMk id="13" creationId="{25184BF4-8CC7-07D4-3E54-2771A8311A17}"/>
          </ac:spMkLst>
        </pc:spChg>
        <pc:spChg chg="add del mod">
          <ac:chgData name="Cordray, Matteo N CDT 2023" userId="40465ac3-fe7a-447f-9cb5-4724d5797169" providerId="ADAL" clId="{DD25193F-E65D-4320-91C8-5E42C9459984}" dt="2022-12-07T18:15:19.671" v="4573" actId="478"/>
          <ac:spMkLst>
            <pc:docMk/>
            <pc:sldMk cId="2762543290" sldId="279"/>
            <ac:spMk id="14" creationId="{645C480E-592D-6936-2A71-DE5E9E083025}"/>
          </ac:spMkLst>
        </pc:spChg>
        <pc:spChg chg="add mod">
          <ac:chgData name="Cordray, Matteo N CDT 2023" userId="40465ac3-fe7a-447f-9cb5-4724d5797169" providerId="ADAL" clId="{DD25193F-E65D-4320-91C8-5E42C9459984}" dt="2022-12-07T18:16:14.222" v="4590" actId="14100"/>
          <ac:spMkLst>
            <pc:docMk/>
            <pc:sldMk cId="2762543290" sldId="279"/>
            <ac:spMk id="16" creationId="{FC222E93-D2D4-699E-3ED5-802CEAD6ED8D}"/>
          </ac:spMkLst>
        </pc:spChg>
        <pc:spChg chg="add mod">
          <ac:chgData name="Cordray, Matteo N CDT 2023" userId="40465ac3-fe7a-447f-9cb5-4724d5797169" providerId="ADAL" clId="{DD25193F-E65D-4320-91C8-5E42C9459984}" dt="2022-12-07T18:16:38.554" v="4595" actId="14100"/>
          <ac:spMkLst>
            <pc:docMk/>
            <pc:sldMk cId="2762543290" sldId="279"/>
            <ac:spMk id="17" creationId="{37337B09-E5BD-EF90-2F96-21F8D067790D}"/>
          </ac:spMkLst>
        </pc:spChg>
        <pc:spChg chg="del">
          <ac:chgData name="Cordray, Matteo N CDT 2023" userId="40465ac3-fe7a-447f-9cb5-4724d5797169" providerId="ADAL" clId="{DD25193F-E65D-4320-91C8-5E42C9459984}" dt="2022-12-07T18:10:53.131" v="4542" actId="478"/>
          <ac:spMkLst>
            <pc:docMk/>
            <pc:sldMk cId="2762543290" sldId="279"/>
            <ac:spMk id="19" creationId="{BCA4F55F-D94A-BA23-5A5B-780CBB3283C0}"/>
          </ac:spMkLst>
        </pc:spChg>
        <pc:spChg chg="add mod">
          <ac:chgData name="Cordray, Matteo N CDT 2023" userId="40465ac3-fe7a-447f-9cb5-4724d5797169" providerId="ADAL" clId="{DD25193F-E65D-4320-91C8-5E42C9459984}" dt="2022-12-07T18:15:29.444" v="4576" actId="1076"/>
          <ac:spMkLst>
            <pc:docMk/>
            <pc:sldMk cId="2762543290" sldId="279"/>
            <ac:spMk id="21" creationId="{8A7C2904-B933-1563-3ABB-64302CD32E42}"/>
          </ac:spMkLst>
        </pc:spChg>
        <pc:spChg chg="add mod">
          <ac:chgData name="Cordray, Matteo N CDT 2023" userId="40465ac3-fe7a-447f-9cb5-4724d5797169" providerId="ADAL" clId="{DD25193F-E65D-4320-91C8-5E42C9459984}" dt="2022-12-07T18:15:29.444" v="4576" actId="1076"/>
          <ac:spMkLst>
            <pc:docMk/>
            <pc:sldMk cId="2762543290" sldId="279"/>
            <ac:spMk id="22" creationId="{E1DB436B-16E1-D51C-1A64-0B8A80EEEB8F}"/>
          </ac:spMkLst>
        </pc:spChg>
        <pc:spChg chg="del mod">
          <ac:chgData name="Cordray, Matteo N CDT 2023" userId="40465ac3-fe7a-447f-9cb5-4724d5797169" providerId="ADAL" clId="{DD25193F-E65D-4320-91C8-5E42C9459984}" dt="2022-12-07T18:11:17.065" v="4549" actId="478"/>
          <ac:spMkLst>
            <pc:docMk/>
            <pc:sldMk cId="2762543290" sldId="279"/>
            <ac:spMk id="23" creationId="{E42CE353-9E02-664D-D77F-932B73578C10}"/>
          </ac:spMkLst>
        </pc:spChg>
        <pc:spChg chg="del">
          <ac:chgData name="Cordray, Matteo N CDT 2023" userId="40465ac3-fe7a-447f-9cb5-4724d5797169" providerId="ADAL" clId="{DD25193F-E65D-4320-91C8-5E42C9459984}" dt="2022-12-07T18:10:54.410" v="4544" actId="478"/>
          <ac:spMkLst>
            <pc:docMk/>
            <pc:sldMk cId="2762543290" sldId="279"/>
            <ac:spMk id="24" creationId="{90F59CEC-A68D-112B-90B6-603FCD27E896}"/>
          </ac:spMkLst>
        </pc:spChg>
        <pc:spChg chg="add mod">
          <ac:chgData name="Cordray, Matteo N CDT 2023" userId="40465ac3-fe7a-447f-9cb5-4724d5797169" providerId="ADAL" clId="{DD25193F-E65D-4320-91C8-5E42C9459984}" dt="2022-12-07T18:15:42.004" v="4580" actId="1076"/>
          <ac:spMkLst>
            <pc:docMk/>
            <pc:sldMk cId="2762543290" sldId="279"/>
            <ac:spMk id="26" creationId="{35021E54-7D9C-F8F8-6BB1-3BCD18012322}"/>
          </ac:spMkLst>
        </pc:spChg>
        <pc:spChg chg="add del mod">
          <ac:chgData name="Cordray, Matteo N CDT 2023" userId="40465ac3-fe7a-447f-9cb5-4724d5797169" providerId="ADAL" clId="{DD25193F-E65D-4320-91C8-5E42C9459984}" dt="2022-12-07T18:17:51.008" v="4606" actId="478"/>
          <ac:spMkLst>
            <pc:docMk/>
            <pc:sldMk cId="2762543290" sldId="279"/>
            <ac:spMk id="29" creationId="{2E8E319A-9CB2-B40A-E3E6-8A58DB851EA9}"/>
          </ac:spMkLst>
        </pc:spChg>
        <pc:spChg chg="mod">
          <ac:chgData name="Cordray, Matteo N CDT 2023" userId="40465ac3-fe7a-447f-9cb5-4724d5797169" providerId="ADAL" clId="{DD25193F-E65D-4320-91C8-5E42C9459984}" dt="2022-12-07T18:11:10.798" v="4547" actId="1076"/>
          <ac:spMkLst>
            <pc:docMk/>
            <pc:sldMk cId="2762543290" sldId="279"/>
            <ac:spMk id="31" creationId="{E318B10D-B986-7A29-1372-DCDC2074766B}"/>
          </ac:spMkLst>
        </pc:spChg>
        <pc:spChg chg="add mod">
          <ac:chgData name="Cordray, Matteo N CDT 2023" userId="40465ac3-fe7a-447f-9cb5-4724d5797169" providerId="ADAL" clId="{DD25193F-E65D-4320-91C8-5E42C9459984}" dt="2022-12-07T18:16:03.822" v="4588" actId="1076"/>
          <ac:spMkLst>
            <pc:docMk/>
            <pc:sldMk cId="2762543290" sldId="279"/>
            <ac:spMk id="32" creationId="{D0DB05FA-A386-884C-EC20-E1BD7658291F}"/>
          </ac:spMkLst>
        </pc:spChg>
        <pc:spChg chg="add mod">
          <ac:chgData name="Cordray, Matteo N CDT 2023" userId="40465ac3-fe7a-447f-9cb5-4724d5797169" providerId="ADAL" clId="{DD25193F-E65D-4320-91C8-5E42C9459984}" dt="2022-12-07T18:17:53.957" v="4607" actId="1076"/>
          <ac:spMkLst>
            <pc:docMk/>
            <pc:sldMk cId="2762543290" sldId="279"/>
            <ac:spMk id="36" creationId="{5E668BAB-3F3B-BEFD-CBAA-8C4EAA10181F}"/>
          </ac:spMkLst>
        </pc:spChg>
        <pc:picChg chg="add mod">
          <ac:chgData name="Cordray, Matteo N CDT 2023" userId="40465ac3-fe7a-447f-9cb5-4724d5797169" providerId="ADAL" clId="{DD25193F-E65D-4320-91C8-5E42C9459984}" dt="2022-12-07T18:11:53.173" v="4560" actId="1076"/>
          <ac:picMkLst>
            <pc:docMk/>
            <pc:sldMk cId="2762543290" sldId="279"/>
            <ac:picMk id="8" creationId="{BA2572E6-B757-EE52-5E5F-D96FB38E5BB7}"/>
          </ac:picMkLst>
        </pc:picChg>
        <pc:picChg chg="mod">
          <ac:chgData name="Cordray, Matteo N CDT 2023" userId="40465ac3-fe7a-447f-9cb5-4724d5797169" providerId="ADAL" clId="{DD25193F-E65D-4320-91C8-5E42C9459984}" dt="2022-12-07T18:11:10.798" v="4547" actId="1076"/>
          <ac:picMkLst>
            <pc:docMk/>
            <pc:sldMk cId="2762543290" sldId="279"/>
            <ac:picMk id="9" creationId="{CBAC08F8-0D67-D0FF-C0F0-0A0498B88D39}"/>
          </ac:picMkLst>
        </pc:picChg>
        <pc:picChg chg="mod">
          <ac:chgData name="Cordray, Matteo N CDT 2023" userId="40465ac3-fe7a-447f-9cb5-4724d5797169" providerId="ADAL" clId="{DD25193F-E65D-4320-91C8-5E42C9459984}" dt="2022-12-07T18:11:23.115" v="4552" actId="1076"/>
          <ac:picMkLst>
            <pc:docMk/>
            <pc:sldMk cId="2762543290" sldId="279"/>
            <ac:picMk id="11" creationId="{E1771712-5C68-AD73-D572-5BDFED690205}"/>
          </ac:picMkLst>
        </pc:picChg>
        <pc:picChg chg="add mod">
          <ac:chgData name="Cordray, Matteo N CDT 2023" userId="40465ac3-fe7a-447f-9cb5-4724d5797169" providerId="ADAL" clId="{DD25193F-E65D-4320-91C8-5E42C9459984}" dt="2022-12-07T18:15:47.068" v="4582" actId="1076"/>
          <ac:picMkLst>
            <pc:docMk/>
            <pc:sldMk cId="2762543290" sldId="279"/>
            <ac:picMk id="28" creationId="{F013F4B7-FD49-0F39-64C4-12A77DFFE60B}"/>
          </ac:picMkLst>
        </pc:picChg>
        <pc:picChg chg="del">
          <ac:chgData name="Cordray, Matteo N CDT 2023" userId="40465ac3-fe7a-447f-9cb5-4724d5797169" providerId="ADAL" clId="{DD25193F-E65D-4320-91C8-5E42C9459984}" dt="2022-12-07T18:10:54.836" v="4545" actId="478"/>
          <ac:picMkLst>
            <pc:docMk/>
            <pc:sldMk cId="2762543290" sldId="279"/>
            <ac:picMk id="33" creationId="{2B200E14-FF0C-1899-255E-0EC036B5F999}"/>
          </ac:picMkLst>
        </pc:picChg>
        <pc:picChg chg="mod">
          <ac:chgData name="Cordray, Matteo N CDT 2023" userId="40465ac3-fe7a-447f-9cb5-4724d5797169" providerId="ADAL" clId="{DD25193F-E65D-4320-91C8-5E42C9459984}" dt="2022-12-07T18:11:47.822" v="4558" actId="1076"/>
          <ac:picMkLst>
            <pc:docMk/>
            <pc:sldMk cId="2762543290" sldId="279"/>
            <ac:picMk id="35" creationId="{65E5C5E6-099C-C95C-FF1F-B1A205285FCF}"/>
          </ac:picMkLst>
        </pc:picChg>
        <pc:cxnChg chg="del">
          <ac:chgData name="Cordray, Matteo N CDT 2023" userId="40465ac3-fe7a-447f-9cb5-4724d5797169" providerId="ADAL" clId="{DD25193F-E65D-4320-91C8-5E42C9459984}" dt="2022-12-07T18:10:53.781" v="4543" actId="478"/>
          <ac:cxnSpMkLst>
            <pc:docMk/>
            <pc:sldMk cId="2762543290" sldId="279"/>
            <ac:cxnSpMk id="7" creationId="{45F7DF3E-CFBD-0EB7-1B16-87A8E30AF9C3}"/>
          </ac:cxnSpMkLst>
        </pc:cxnChg>
        <pc:cxnChg chg="add mod">
          <ac:chgData name="Cordray, Matteo N CDT 2023" userId="40465ac3-fe7a-447f-9cb5-4724d5797169" providerId="ADAL" clId="{DD25193F-E65D-4320-91C8-5E42C9459984}" dt="2022-12-07T18:15:29.444" v="4576" actId="1076"/>
          <ac:cxnSpMkLst>
            <pc:docMk/>
            <pc:sldMk cId="2762543290" sldId="279"/>
            <ac:cxnSpMk id="15" creationId="{F738D5C9-0E99-FF05-F23D-A20D2890EB48}"/>
          </ac:cxnSpMkLst>
        </pc:cxnChg>
        <pc:cxnChg chg="mod">
          <ac:chgData name="Cordray, Matteo N CDT 2023" userId="40465ac3-fe7a-447f-9cb5-4724d5797169" providerId="ADAL" clId="{DD25193F-E65D-4320-91C8-5E42C9459984}" dt="2022-12-07T18:11:44.228" v="4556" actId="14100"/>
          <ac:cxnSpMkLst>
            <pc:docMk/>
            <pc:sldMk cId="2762543290" sldId="279"/>
            <ac:cxnSpMk id="25" creationId="{AFF8A5E9-8CEC-D9BD-2111-0A75AFE722F5}"/>
          </ac:cxnSpMkLst>
        </pc:cxnChg>
        <pc:cxnChg chg="mod">
          <ac:chgData name="Cordray, Matteo N CDT 2023" userId="40465ac3-fe7a-447f-9cb5-4724d5797169" providerId="ADAL" clId="{DD25193F-E65D-4320-91C8-5E42C9459984}" dt="2022-12-07T18:11:10.798" v="4547" actId="1076"/>
          <ac:cxnSpMkLst>
            <pc:docMk/>
            <pc:sldMk cId="2762543290" sldId="279"/>
            <ac:cxnSpMk id="27" creationId="{848849B1-F649-23D2-72CD-E8E1C185EAA9}"/>
          </ac:cxnSpMkLst>
        </pc:cxnChg>
        <pc:cxnChg chg="add mod">
          <ac:chgData name="Cordray, Matteo N CDT 2023" userId="40465ac3-fe7a-447f-9cb5-4724d5797169" providerId="ADAL" clId="{DD25193F-E65D-4320-91C8-5E42C9459984}" dt="2022-12-07T18:16:08.703" v="4589" actId="14100"/>
          <ac:cxnSpMkLst>
            <pc:docMk/>
            <pc:sldMk cId="2762543290" sldId="279"/>
            <ac:cxnSpMk id="30" creationId="{C804B158-86CF-A628-776D-C75437EAB705}"/>
          </ac:cxnSpMkLst>
        </pc:cxnChg>
      </pc:sldChg>
      <pc:sldChg chg="modSp add mod">
        <pc:chgData name="Cordray, Matteo N CDT 2023" userId="40465ac3-fe7a-447f-9cb5-4724d5797169" providerId="ADAL" clId="{DD25193F-E65D-4320-91C8-5E42C9459984}" dt="2022-12-07T18:20:06.517" v="4637" actId="1076"/>
        <pc:sldMkLst>
          <pc:docMk/>
          <pc:sldMk cId="4258136232" sldId="280"/>
        </pc:sldMkLst>
        <pc:spChg chg="mod ord">
          <ac:chgData name="Cordray, Matteo N CDT 2023" userId="40465ac3-fe7a-447f-9cb5-4724d5797169" providerId="ADAL" clId="{DD25193F-E65D-4320-91C8-5E42C9459984}" dt="2022-12-07T18:19:59.548" v="4635" actId="1076"/>
          <ac:spMkLst>
            <pc:docMk/>
            <pc:sldMk cId="4258136232" sldId="280"/>
            <ac:spMk id="2" creationId="{74E71676-AFD3-CCA1-0E25-4BA77A77D07F}"/>
          </ac:spMkLst>
        </pc:spChg>
        <pc:spChg chg="mod">
          <ac:chgData name="Cordray, Matteo N CDT 2023" userId="40465ac3-fe7a-447f-9cb5-4724d5797169" providerId="ADAL" clId="{DD25193F-E65D-4320-91C8-5E42C9459984}" dt="2022-12-07T18:19:40.617" v="4630" actId="207"/>
          <ac:spMkLst>
            <pc:docMk/>
            <pc:sldMk cId="4258136232" sldId="280"/>
            <ac:spMk id="6" creationId="{74F7A2D3-9152-AC18-7753-2206778546C7}"/>
          </ac:spMkLst>
        </pc:spChg>
        <pc:spChg chg="mod">
          <ac:chgData name="Cordray, Matteo N CDT 2023" userId="40465ac3-fe7a-447f-9cb5-4724d5797169" providerId="ADAL" clId="{DD25193F-E65D-4320-91C8-5E42C9459984}" dt="2022-12-07T18:19:18.526" v="4621" actId="20577"/>
          <ac:spMkLst>
            <pc:docMk/>
            <pc:sldMk cId="4258136232" sldId="280"/>
            <ac:spMk id="18" creationId="{5161EA45-1737-791F-BFD3-41294FC4FB1C}"/>
          </ac:spMkLst>
        </pc:spChg>
        <pc:spChg chg="mod">
          <ac:chgData name="Cordray, Matteo N CDT 2023" userId="40465ac3-fe7a-447f-9cb5-4724d5797169" providerId="ADAL" clId="{DD25193F-E65D-4320-91C8-5E42C9459984}" dt="2022-12-07T18:20:02.163" v="4636" actId="1076"/>
          <ac:spMkLst>
            <pc:docMk/>
            <pc:sldMk cId="4258136232" sldId="280"/>
            <ac:spMk id="36" creationId="{5E668BAB-3F3B-BEFD-CBAA-8C4EAA10181F}"/>
          </ac:spMkLst>
        </pc:spChg>
        <pc:picChg chg="mod">
          <ac:chgData name="Cordray, Matteo N CDT 2023" userId="40465ac3-fe7a-447f-9cb5-4724d5797169" providerId="ADAL" clId="{DD25193F-E65D-4320-91C8-5E42C9459984}" dt="2022-12-07T18:20:06.517" v="4637" actId="1076"/>
          <ac:picMkLst>
            <pc:docMk/>
            <pc:sldMk cId="4258136232" sldId="280"/>
            <ac:picMk id="11" creationId="{E1771712-5C68-AD73-D572-5BDFED690205}"/>
          </ac:picMkLst>
        </pc:picChg>
      </pc:sldChg>
      <pc:sldChg chg="addSp delSp modSp add mod modAnim">
        <pc:chgData name="Cordray, Matteo N CDT 2023" userId="40465ac3-fe7a-447f-9cb5-4724d5797169" providerId="ADAL" clId="{DD25193F-E65D-4320-91C8-5E42C9459984}" dt="2022-12-07T18:26:26.763" v="4769" actId="14100"/>
        <pc:sldMkLst>
          <pc:docMk/>
          <pc:sldMk cId="2443153447" sldId="281"/>
        </pc:sldMkLst>
        <pc:spChg chg="mod">
          <ac:chgData name="Cordray, Matteo N CDT 2023" userId="40465ac3-fe7a-447f-9cb5-4724d5797169" providerId="ADAL" clId="{DD25193F-E65D-4320-91C8-5E42C9459984}" dt="2022-12-07T18:23:57.531" v="4736" actId="1076"/>
          <ac:spMkLst>
            <pc:docMk/>
            <pc:sldMk cId="2443153447" sldId="281"/>
            <ac:spMk id="2" creationId="{74E71676-AFD3-CCA1-0E25-4BA77A77D07F}"/>
          </ac:spMkLst>
        </pc:spChg>
        <pc:spChg chg="del">
          <ac:chgData name="Cordray, Matteo N CDT 2023" userId="40465ac3-fe7a-447f-9cb5-4724d5797169" providerId="ADAL" clId="{DD25193F-E65D-4320-91C8-5E42C9459984}" dt="2022-12-07T18:20:50.087" v="4656" actId="478"/>
          <ac:spMkLst>
            <pc:docMk/>
            <pc:sldMk cId="2443153447" sldId="281"/>
            <ac:spMk id="6" creationId="{74F7A2D3-9152-AC18-7753-2206778546C7}"/>
          </ac:spMkLst>
        </pc:spChg>
        <pc:spChg chg="del">
          <ac:chgData name="Cordray, Matteo N CDT 2023" userId="40465ac3-fe7a-447f-9cb5-4724d5797169" providerId="ADAL" clId="{DD25193F-E65D-4320-91C8-5E42C9459984}" dt="2022-12-07T18:20:50.602" v="4657" actId="478"/>
          <ac:spMkLst>
            <pc:docMk/>
            <pc:sldMk cId="2443153447" sldId="281"/>
            <ac:spMk id="10" creationId="{A454BA29-128D-EF15-364F-C57BE1636460}"/>
          </ac:spMkLst>
        </pc:spChg>
        <pc:spChg chg="del">
          <ac:chgData name="Cordray, Matteo N CDT 2023" userId="40465ac3-fe7a-447f-9cb5-4724d5797169" providerId="ADAL" clId="{DD25193F-E65D-4320-91C8-5E42C9459984}" dt="2022-12-07T18:22:12.992" v="4696" actId="478"/>
          <ac:spMkLst>
            <pc:docMk/>
            <pc:sldMk cId="2443153447" sldId="281"/>
            <ac:spMk id="16" creationId="{FC222E93-D2D4-699E-3ED5-802CEAD6ED8D}"/>
          </ac:spMkLst>
        </pc:spChg>
        <pc:spChg chg="del">
          <ac:chgData name="Cordray, Matteo N CDT 2023" userId="40465ac3-fe7a-447f-9cb5-4724d5797169" providerId="ADAL" clId="{DD25193F-E65D-4320-91C8-5E42C9459984}" dt="2022-12-07T18:22:13.531" v="4697" actId="478"/>
          <ac:spMkLst>
            <pc:docMk/>
            <pc:sldMk cId="2443153447" sldId="281"/>
            <ac:spMk id="17" creationId="{37337B09-E5BD-EF90-2F96-21F8D067790D}"/>
          </ac:spMkLst>
        </pc:spChg>
        <pc:spChg chg="mod">
          <ac:chgData name="Cordray, Matteo N CDT 2023" userId="40465ac3-fe7a-447f-9cb5-4724d5797169" providerId="ADAL" clId="{DD25193F-E65D-4320-91C8-5E42C9459984}" dt="2022-12-07T18:20:44.512" v="4653" actId="1076"/>
          <ac:spMkLst>
            <pc:docMk/>
            <pc:sldMk cId="2443153447" sldId="281"/>
            <ac:spMk id="18" creationId="{5161EA45-1737-791F-BFD3-41294FC4FB1C}"/>
          </ac:spMkLst>
        </pc:spChg>
        <pc:spChg chg="add mod">
          <ac:chgData name="Cordray, Matteo N CDT 2023" userId="40465ac3-fe7a-447f-9cb5-4724d5797169" providerId="ADAL" clId="{DD25193F-E65D-4320-91C8-5E42C9459984}" dt="2022-12-07T18:23:57.531" v="4736" actId="1076"/>
          <ac:spMkLst>
            <pc:docMk/>
            <pc:sldMk cId="2443153447" sldId="281"/>
            <ac:spMk id="19" creationId="{46F5D275-7DC9-B28C-5B89-C4880EAA7835}"/>
          </ac:spMkLst>
        </pc:spChg>
        <pc:spChg chg="mod">
          <ac:chgData name="Cordray, Matteo N CDT 2023" userId="40465ac3-fe7a-447f-9cb5-4724d5797169" providerId="ADAL" clId="{DD25193F-E65D-4320-91C8-5E42C9459984}" dt="2022-12-07T18:21:27.548" v="4678" actId="1076"/>
          <ac:spMkLst>
            <pc:docMk/>
            <pc:sldMk cId="2443153447" sldId="281"/>
            <ac:spMk id="20" creationId="{784A9E1A-24E9-46A4-454A-B9E0806715C9}"/>
          </ac:spMkLst>
        </pc:spChg>
        <pc:spChg chg="del">
          <ac:chgData name="Cordray, Matteo N CDT 2023" userId="40465ac3-fe7a-447f-9cb5-4724d5797169" providerId="ADAL" clId="{DD25193F-E65D-4320-91C8-5E42C9459984}" dt="2022-12-07T18:22:12.188" v="4695" actId="478"/>
          <ac:spMkLst>
            <pc:docMk/>
            <pc:sldMk cId="2443153447" sldId="281"/>
            <ac:spMk id="21" creationId="{8A7C2904-B933-1563-3ABB-64302CD32E42}"/>
          </ac:spMkLst>
        </pc:spChg>
        <pc:spChg chg="del">
          <ac:chgData name="Cordray, Matteo N CDT 2023" userId="40465ac3-fe7a-447f-9cb5-4724d5797169" providerId="ADAL" clId="{DD25193F-E65D-4320-91C8-5E42C9459984}" dt="2022-12-07T18:22:11.027" v="4693" actId="478"/>
          <ac:spMkLst>
            <pc:docMk/>
            <pc:sldMk cId="2443153447" sldId="281"/>
            <ac:spMk id="22" creationId="{E1DB436B-16E1-D51C-1A64-0B8A80EEEB8F}"/>
          </ac:spMkLst>
        </pc:spChg>
        <pc:spChg chg="del">
          <ac:chgData name="Cordray, Matteo N CDT 2023" userId="40465ac3-fe7a-447f-9cb5-4724d5797169" providerId="ADAL" clId="{DD25193F-E65D-4320-91C8-5E42C9459984}" dt="2022-12-07T18:22:11.548" v="4694" actId="478"/>
          <ac:spMkLst>
            <pc:docMk/>
            <pc:sldMk cId="2443153447" sldId="281"/>
            <ac:spMk id="26" creationId="{35021E54-7D9C-F8F8-6BB1-3BCD18012322}"/>
          </ac:spMkLst>
        </pc:spChg>
        <pc:spChg chg="add del">
          <ac:chgData name="Cordray, Matteo N CDT 2023" userId="40465ac3-fe7a-447f-9cb5-4724d5797169" providerId="ADAL" clId="{DD25193F-E65D-4320-91C8-5E42C9459984}" dt="2022-12-07T18:22:40.980" v="4710" actId="22"/>
          <ac:spMkLst>
            <pc:docMk/>
            <pc:sldMk cId="2443153447" sldId="281"/>
            <ac:spMk id="29" creationId="{8DA0CA48-3712-44D5-4FBB-6576B085B291}"/>
          </ac:spMkLst>
        </pc:spChg>
        <pc:spChg chg="del">
          <ac:chgData name="Cordray, Matteo N CDT 2023" userId="40465ac3-fe7a-447f-9cb5-4724d5797169" providerId="ADAL" clId="{DD25193F-E65D-4320-91C8-5E42C9459984}" dt="2022-12-07T18:20:52.282" v="4658" actId="478"/>
          <ac:spMkLst>
            <pc:docMk/>
            <pc:sldMk cId="2443153447" sldId="281"/>
            <ac:spMk id="31" creationId="{E318B10D-B986-7A29-1372-DCDC2074766B}"/>
          </ac:spMkLst>
        </pc:spChg>
        <pc:spChg chg="del">
          <ac:chgData name="Cordray, Matteo N CDT 2023" userId="40465ac3-fe7a-447f-9cb5-4724d5797169" providerId="ADAL" clId="{DD25193F-E65D-4320-91C8-5E42C9459984}" dt="2022-12-07T18:22:15.023" v="4698" actId="478"/>
          <ac:spMkLst>
            <pc:docMk/>
            <pc:sldMk cId="2443153447" sldId="281"/>
            <ac:spMk id="32" creationId="{D0DB05FA-A386-884C-EC20-E1BD7658291F}"/>
          </ac:spMkLst>
        </pc:spChg>
        <pc:spChg chg="add mod">
          <ac:chgData name="Cordray, Matteo N CDT 2023" userId="40465ac3-fe7a-447f-9cb5-4724d5797169" providerId="ADAL" clId="{DD25193F-E65D-4320-91C8-5E42C9459984}" dt="2022-12-07T18:23:57.531" v="4736" actId="1076"/>
          <ac:spMkLst>
            <pc:docMk/>
            <pc:sldMk cId="2443153447" sldId="281"/>
            <ac:spMk id="33" creationId="{7AB309C7-F728-1F5B-F79F-552BB2D39FF2}"/>
          </ac:spMkLst>
        </pc:spChg>
        <pc:spChg chg="del">
          <ac:chgData name="Cordray, Matteo N CDT 2023" userId="40465ac3-fe7a-447f-9cb5-4724d5797169" providerId="ADAL" clId="{DD25193F-E65D-4320-91C8-5E42C9459984}" dt="2022-12-07T18:20:59.370" v="4660" actId="478"/>
          <ac:spMkLst>
            <pc:docMk/>
            <pc:sldMk cId="2443153447" sldId="281"/>
            <ac:spMk id="36" creationId="{5E668BAB-3F3B-BEFD-CBAA-8C4EAA10181F}"/>
          </ac:spMkLst>
        </pc:spChg>
        <pc:spChg chg="add mod">
          <ac:chgData name="Cordray, Matteo N CDT 2023" userId="40465ac3-fe7a-447f-9cb5-4724d5797169" providerId="ADAL" clId="{DD25193F-E65D-4320-91C8-5E42C9459984}" dt="2022-12-07T18:23:57.531" v="4736" actId="1076"/>
          <ac:spMkLst>
            <pc:docMk/>
            <pc:sldMk cId="2443153447" sldId="281"/>
            <ac:spMk id="41" creationId="{69F2E911-FD71-7C50-B5AC-0B8CCC8BF984}"/>
          </ac:spMkLst>
        </pc:spChg>
        <pc:spChg chg="add del mod">
          <ac:chgData name="Cordray, Matteo N CDT 2023" userId="40465ac3-fe7a-447f-9cb5-4724d5797169" providerId="ADAL" clId="{DD25193F-E65D-4320-91C8-5E42C9459984}" dt="2022-12-07T18:24:21.738" v="4739"/>
          <ac:spMkLst>
            <pc:docMk/>
            <pc:sldMk cId="2443153447" sldId="281"/>
            <ac:spMk id="42" creationId="{EDEC250F-B2E4-183A-C05E-A335AD10FD4B}"/>
          </ac:spMkLst>
        </pc:spChg>
        <pc:spChg chg="add mod">
          <ac:chgData name="Cordray, Matteo N CDT 2023" userId="40465ac3-fe7a-447f-9cb5-4724d5797169" providerId="ADAL" clId="{DD25193F-E65D-4320-91C8-5E42C9459984}" dt="2022-12-07T18:24:30.768" v="4753" actId="1076"/>
          <ac:spMkLst>
            <pc:docMk/>
            <pc:sldMk cId="2443153447" sldId="281"/>
            <ac:spMk id="43" creationId="{81CB3C30-BF81-44B5-9E8C-4B82ABD5A9A1}"/>
          </ac:spMkLst>
        </pc:spChg>
        <pc:spChg chg="add mod">
          <ac:chgData name="Cordray, Matteo N CDT 2023" userId="40465ac3-fe7a-447f-9cb5-4724d5797169" providerId="ADAL" clId="{DD25193F-E65D-4320-91C8-5E42C9459984}" dt="2022-12-07T18:24:40.757" v="4761" actId="20577"/>
          <ac:spMkLst>
            <pc:docMk/>
            <pc:sldMk cId="2443153447" sldId="281"/>
            <ac:spMk id="44" creationId="{A66D0658-AD5B-52F1-2183-AFA0EDBC566E}"/>
          </ac:spMkLst>
        </pc:spChg>
        <pc:picChg chg="mod">
          <ac:chgData name="Cordray, Matteo N CDT 2023" userId="40465ac3-fe7a-447f-9cb5-4724d5797169" providerId="ADAL" clId="{DD25193F-E65D-4320-91C8-5E42C9459984}" dt="2022-12-07T18:26:20.352" v="4767" actId="1076"/>
          <ac:picMkLst>
            <pc:docMk/>
            <pc:sldMk cId="2443153447" sldId="281"/>
            <ac:picMk id="8" creationId="{BA2572E6-B757-EE52-5E5F-D96FB38E5BB7}"/>
          </ac:picMkLst>
        </pc:picChg>
        <pc:picChg chg="mod">
          <ac:chgData name="Cordray, Matteo N CDT 2023" userId="40465ac3-fe7a-447f-9cb5-4724d5797169" providerId="ADAL" clId="{DD25193F-E65D-4320-91C8-5E42C9459984}" dt="2022-12-07T18:23:57.531" v="4736" actId="1076"/>
          <ac:picMkLst>
            <pc:docMk/>
            <pc:sldMk cId="2443153447" sldId="281"/>
            <ac:picMk id="9" creationId="{CBAC08F8-0D67-D0FF-C0F0-0A0498B88D39}"/>
          </ac:picMkLst>
        </pc:picChg>
        <pc:picChg chg="mod">
          <ac:chgData name="Cordray, Matteo N CDT 2023" userId="40465ac3-fe7a-447f-9cb5-4724d5797169" providerId="ADAL" clId="{DD25193F-E65D-4320-91C8-5E42C9459984}" dt="2022-12-07T18:23:57.531" v="4736" actId="1076"/>
          <ac:picMkLst>
            <pc:docMk/>
            <pc:sldMk cId="2443153447" sldId="281"/>
            <ac:picMk id="11" creationId="{E1771712-5C68-AD73-D572-5BDFED690205}"/>
          </ac:picMkLst>
        </pc:picChg>
        <pc:picChg chg="add del mod">
          <ac:chgData name="Cordray, Matteo N CDT 2023" userId="40465ac3-fe7a-447f-9cb5-4724d5797169" providerId="ADAL" clId="{DD25193F-E65D-4320-91C8-5E42C9459984}" dt="2022-12-07T18:22:26.340" v="4704" actId="478"/>
          <ac:picMkLst>
            <pc:docMk/>
            <pc:sldMk cId="2443153447" sldId="281"/>
            <ac:picMk id="12" creationId="{B2F4AFA3-085E-5713-EF10-5F17E96AD26A}"/>
          </ac:picMkLst>
        </pc:picChg>
        <pc:picChg chg="add mod">
          <ac:chgData name="Cordray, Matteo N CDT 2023" userId="40465ac3-fe7a-447f-9cb5-4724d5797169" providerId="ADAL" clId="{DD25193F-E65D-4320-91C8-5E42C9459984}" dt="2022-12-07T18:23:57.531" v="4736" actId="1076"/>
          <ac:picMkLst>
            <pc:docMk/>
            <pc:sldMk cId="2443153447" sldId="281"/>
            <ac:picMk id="13" creationId="{15FDAF62-9195-78DA-A39E-5AB6E01E0A96}"/>
          </ac:picMkLst>
        </pc:picChg>
        <pc:picChg chg="add mod">
          <ac:chgData name="Cordray, Matteo N CDT 2023" userId="40465ac3-fe7a-447f-9cb5-4724d5797169" providerId="ADAL" clId="{DD25193F-E65D-4320-91C8-5E42C9459984}" dt="2022-12-07T18:23:57.531" v="4736" actId="1076"/>
          <ac:picMkLst>
            <pc:docMk/>
            <pc:sldMk cId="2443153447" sldId="281"/>
            <ac:picMk id="23" creationId="{D99D2A0F-9BEB-22F0-B9D9-D3CA4C5E1003}"/>
          </ac:picMkLst>
        </pc:picChg>
        <pc:picChg chg="mod">
          <ac:chgData name="Cordray, Matteo N CDT 2023" userId="40465ac3-fe7a-447f-9cb5-4724d5797169" providerId="ADAL" clId="{DD25193F-E65D-4320-91C8-5E42C9459984}" dt="2022-12-07T18:23:57.531" v="4736" actId="1076"/>
          <ac:picMkLst>
            <pc:docMk/>
            <pc:sldMk cId="2443153447" sldId="281"/>
            <ac:picMk id="28" creationId="{F013F4B7-FD49-0F39-64C4-12A77DFFE60B}"/>
          </ac:picMkLst>
        </pc:picChg>
        <pc:picChg chg="mod">
          <ac:chgData name="Cordray, Matteo N CDT 2023" userId="40465ac3-fe7a-447f-9cb5-4724d5797169" providerId="ADAL" clId="{DD25193F-E65D-4320-91C8-5E42C9459984}" dt="2022-12-07T18:23:57.531" v="4736" actId="1076"/>
          <ac:picMkLst>
            <pc:docMk/>
            <pc:sldMk cId="2443153447" sldId="281"/>
            <ac:picMk id="35" creationId="{65E5C5E6-099C-C95C-FF1F-B1A205285FCF}"/>
          </ac:picMkLst>
        </pc:picChg>
        <pc:picChg chg="add mod">
          <ac:chgData name="Cordray, Matteo N CDT 2023" userId="40465ac3-fe7a-447f-9cb5-4724d5797169" providerId="ADAL" clId="{DD25193F-E65D-4320-91C8-5E42C9459984}" dt="2022-12-07T18:23:57.531" v="4736" actId="1076"/>
          <ac:picMkLst>
            <pc:docMk/>
            <pc:sldMk cId="2443153447" sldId="281"/>
            <ac:picMk id="37" creationId="{EAC265FA-8058-B1F5-DD1A-E31E3607BEC7}"/>
          </ac:picMkLst>
        </pc:picChg>
        <pc:cxnChg chg="add mod">
          <ac:chgData name="Cordray, Matteo N CDT 2023" userId="40465ac3-fe7a-447f-9cb5-4724d5797169" providerId="ADAL" clId="{DD25193F-E65D-4320-91C8-5E42C9459984}" dt="2022-12-07T18:23:57.531" v="4736" actId="1076"/>
          <ac:cxnSpMkLst>
            <pc:docMk/>
            <pc:sldMk cId="2443153447" sldId="281"/>
            <ac:cxnSpMk id="14" creationId="{5CE06E1E-110B-6233-EC74-721873312DB2}"/>
          </ac:cxnSpMkLst>
        </pc:cxnChg>
        <pc:cxnChg chg="mod">
          <ac:chgData name="Cordray, Matteo N CDT 2023" userId="40465ac3-fe7a-447f-9cb5-4724d5797169" providerId="ADAL" clId="{DD25193F-E65D-4320-91C8-5E42C9459984}" dt="2022-12-07T18:23:57.531" v="4736" actId="1076"/>
          <ac:cxnSpMkLst>
            <pc:docMk/>
            <pc:sldMk cId="2443153447" sldId="281"/>
            <ac:cxnSpMk id="15" creationId="{F738D5C9-0E99-FF05-F23D-A20D2890EB48}"/>
          </ac:cxnSpMkLst>
        </pc:cxnChg>
        <pc:cxnChg chg="del">
          <ac:chgData name="Cordray, Matteo N CDT 2023" userId="40465ac3-fe7a-447f-9cb5-4724d5797169" providerId="ADAL" clId="{DD25193F-E65D-4320-91C8-5E42C9459984}" dt="2022-12-07T18:20:49.018" v="4655" actId="478"/>
          <ac:cxnSpMkLst>
            <pc:docMk/>
            <pc:sldMk cId="2443153447" sldId="281"/>
            <ac:cxnSpMk id="25" creationId="{AFF8A5E9-8CEC-D9BD-2111-0A75AFE722F5}"/>
          </ac:cxnSpMkLst>
        </pc:cxnChg>
        <pc:cxnChg chg="mod">
          <ac:chgData name="Cordray, Matteo N CDT 2023" userId="40465ac3-fe7a-447f-9cb5-4724d5797169" providerId="ADAL" clId="{DD25193F-E65D-4320-91C8-5E42C9459984}" dt="2022-12-07T18:23:57.531" v="4736" actId="1076"/>
          <ac:cxnSpMkLst>
            <pc:docMk/>
            <pc:sldMk cId="2443153447" sldId="281"/>
            <ac:cxnSpMk id="27" creationId="{848849B1-F649-23D2-72CD-E8E1C185EAA9}"/>
          </ac:cxnSpMkLst>
        </pc:cxnChg>
        <pc:cxnChg chg="mod">
          <ac:chgData name="Cordray, Matteo N CDT 2023" userId="40465ac3-fe7a-447f-9cb5-4724d5797169" providerId="ADAL" clId="{DD25193F-E65D-4320-91C8-5E42C9459984}" dt="2022-12-07T18:26:19.342" v="4766" actId="14100"/>
          <ac:cxnSpMkLst>
            <pc:docMk/>
            <pc:sldMk cId="2443153447" sldId="281"/>
            <ac:cxnSpMk id="30" creationId="{C804B158-86CF-A628-776D-C75437EAB705}"/>
          </ac:cxnSpMkLst>
        </pc:cxnChg>
        <pc:cxnChg chg="add mod">
          <ac:chgData name="Cordray, Matteo N CDT 2023" userId="40465ac3-fe7a-447f-9cb5-4724d5797169" providerId="ADAL" clId="{DD25193F-E65D-4320-91C8-5E42C9459984}" dt="2022-12-07T18:23:57.531" v="4736" actId="1076"/>
          <ac:cxnSpMkLst>
            <pc:docMk/>
            <pc:sldMk cId="2443153447" sldId="281"/>
            <ac:cxnSpMk id="34" creationId="{A48F4C15-C3DF-B177-5BE0-739610978343}"/>
          </ac:cxnSpMkLst>
        </pc:cxnChg>
        <pc:cxnChg chg="add mod">
          <ac:chgData name="Cordray, Matteo N CDT 2023" userId="40465ac3-fe7a-447f-9cb5-4724d5797169" providerId="ADAL" clId="{DD25193F-E65D-4320-91C8-5E42C9459984}" dt="2022-12-07T18:23:57.531" v="4736" actId="1076"/>
          <ac:cxnSpMkLst>
            <pc:docMk/>
            <pc:sldMk cId="2443153447" sldId="281"/>
            <ac:cxnSpMk id="38" creationId="{1D41820B-4FC5-309A-F2C1-6F4745DEE531}"/>
          </ac:cxnSpMkLst>
        </pc:cxnChg>
        <pc:cxnChg chg="add mod">
          <ac:chgData name="Cordray, Matteo N CDT 2023" userId="40465ac3-fe7a-447f-9cb5-4724d5797169" providerId="ADAL" clId="{DD25193F-E65D-4320-91C8-5E42C9459984}" dt="2022-12-07T18:26:26.763" v="4769" actId="14100"/>
          <ac:cxnSpMkLst>
            <pc:docMk/>
            <pc:sldMk cId="2443153447" sldId="281"/>
            <ac:cxnSpMk id="45" creationId="{478F46DA-F1AA-F7BC-E208-2B24B1496518}"/>
          </ac:cxnSpMkLst>
        </pc:cxnChg>
      </pc:sldChg>
      <pc:sldChg chg="addSp delSp modSp add mod delAnim modAnim">
        <pc:chgData name="Cordray, Matteo N CDT 2023" userId="40465ac3-fe7a-447f-9cb5-4724d5797169" providerId="ADAL" clId="{DD25193F-E65D-4320-91C8-5E42C9459984}" dt="2022-12-07T18:34:06.960" v="5814" actId="113"/>
        <pc:sldMkLst>
          <pc:docMk/>
          <pc:sldMk cId="2649361394" sldId="282"/>
        </pc:sldMkLst>
        <pc:spChg chg="add mod">
          <ac:chgData name="Cordray, Matteo N CDT 2023" userId="40465ac3-fe7a-447f-9cb5-4724d5797169" providerId="ADAL" clId="{DD25193F-E65D-4320-91C8-5E42C9459984}" dt="2022-12-07T18:34:06.960" v="5814" actId="113"/>
          <ac:spMkLst>
            <pc:docMk/>
            <pc:sldMk cId="2649361394" sldId="282"/>
            <ac:spMk id="2" creationId="{C3B905D7-E45E-4C64-3C6C-1A5408BFD319}"/>
          </ac:spMkLst>
        </pc:spChg>
        <pc:spChg chg="mod">
          <ac:chgData name="Cordray, Matteo N CDT 2023" userId="40465ac3-fe7a-447f-9cb5-4724d5797169" providerId="ADAL" clId="{DD25193F-E65D-4320-91C8-5E42C9459984}" dt="2022-12-07T18:31:52.706" v="5339" actId="20577"/>
          <ac:spMkLst>
            <pc:docMk/>
            <pc:sldMk cId="2649361394" sldId="282"/>
            <ac:spMk id="3" creationId="{43455440-209F-0EF0-90F5-7AC5005415FA}"/>
          </ac:spMkLst>
        </pc:spChg>
        <pc:spChg chg="del mod">
          <ac:chgData name="Cordray, Matteo N CDT 2023" userId="40465ac3-fe7a-447f-9cb5-4724d5797169" providerId="ADAL" clId="{DD25193F-E65D-4320-91C8-5E42C9459984}" dt="2022-12-07T18:31:57.486" v="5342" actId="478"/>
          <ac:spMkLst>
            <pc:docMk/>
            <pc:sldMk cId="2649361394" sldId="282"/>
            <ac:spMk id="19" creationId="{9AF907EA-EF50-A9D6-9B0A-ADCD085562E3}"/>
          </ac:spMkLst>
        </pc:spChg>
        <pc:graphicFrameChg chg="del">
          <ac:chgData name="Cordray, Matteo N CDT 2023" userId="40465ac3-fe7a-447f-9cb5-4724d5797169" providerId="ADAL" clId="{DD25193F-E65D-4320-91C8-5E42C9459984}" dt="2022-12-07T18:31:55.507" v="5340" actId="478"/>
          <ac:graphicFrameMkLst>
            <pc:docMk/>
            <pc:sldMk cId="2649361394" sldId="282"/>
            <ac:graphicFrameMk id="6" creationId="{430F8BFB-8FA1-55BB-CACC-390F3A9B8C14}"/>
          </ac:graphicFrameMkLst>
        </pc:graphicFrameChg>
        <pc:picChg chg="del">
          <ac:chgData name="Cordray, Matteo N CDT 2023" userId="40465ac3-fe7a-447f-9cb5-4724d5797169" providerId="ADAL" clId="{DD25193F-E65D-4320-91C8-5E42C9459984}" dt="2022-12-07T18:32:02.577" v="5346" actId="478"/>
          <ac:picMkLst>
            <pc:docMk/>
            <pc:sldMk cId="2649361394" sldId="282"/>
            <ac:picMk id="8" creationId="{FA807527-4EC7-5F60-C942-CC185A29A037}"/>
          </ac:picMkLst>
        </pc:picChg>
        <pc:picChg chg="mod">
          <ac:chgData name="Cordray, Matteo N CDT 2023" userId="40465ac3-fe7a-447f-9cb5-4724d5797169" providerId="ADAL" clId="{DD25193F-E65D-4320-91C8-5E42C9459984}" dt="2022-12-07T18:32:01.753" v="5345" actId="1076"/>
          <ac:picMkLst>
            <pc:docMk/>
            <pc:sldMk cId="2649361394" sldId="282"/>
            <ac:picMk id="13" creationId="{720D3B5E-AD11-4B13-64D7-F99C4B7D3AED}"/>
          </ac:picMkLst>
        </pc:picChg>
        <pc:picChg chg="del">
          <ac:chgData name="Cordray, Matteo N CDT 2023" userId="40465ac3-fe7a-447f-9cb5-4724d5797169" providerId="ADAL" clId="{DD25193F-E65D-4320-91C8-5E42C9459984}" dt="2022-12-07T18:31:57.933" v="5343" actId="478"/>
          <ac:picMkLst>
            <pc:docMk/>
            <pc:sldMk cId="2649361394" sldId="282"/>
            <ac:picMk id="17" creationId="{458A2D9E-F865-95ED-9518-F29316E1FB4E}"/>
          </ac:picMkLst>
        </pc:picChg>
      </pc:sldChg>
      <pc:sldChg chg="addSp delSp modSp add mod modAnim">
        <pc:chgData name="Cordray, Matteo N CDT 2023" userId="40465ac3-fe7a-447f-9cb5-4724d5797169" providerId="ADAL" clId="{DD25193F-E65D-4320-91C8-5E42C9459984}" dt="2022-12-07T19:13:44.813" v="6655"/>
        <pc:sldMkLst>
          <pc:docMk/>
          <pc:sldMk cId="2870028134" sldId="283"/>
        </pc:sldMkLst>
        <pc:spChg chg="mod">
          <ac:chgData name="Cordray, Matteo N CDT 2023" userId="40465ac3-fe7a-447f-9cb5-4724d5797169" providerId="ADAL" clId="{DD25193F-E65D-4320-91C8-5E42C9459984}" dt="2022-12-07T18:58:43.019" v="6393" actId="20577"/>
          <ac:spMkLst>
            <pc:docMk/>
            <pc:sldMk cId="2870028134" sldId="283"/>
            <ac:spMk id="3" creationId="{43455440-209F-0EF0-90F5-7AC5005415FA}"/>
          </ac:spMkLst>
        </pc:spChg>
        <pc:spChg chg="add mod">
          <ac:chgData name="Cordray, Matteo N CDT 2023" userId="40465ac3-fe7a-447f-9cb5-4724d5797169" providerId="ADAL" clId="{DD25193F-E65D-4320-91C8-5E42C9459984}" dt="2022-12-07T19:07:12.520" v="6416" actId="1076"/>
          <ac:spMkLst>
            <pc:docMk/>
            <pc:sldMk cId="2870028134" sldId="283"/>
            <ac:spMk id="8" creationId="{A497F6AE-0D40-CCA2-1526-4039126EB890}"/>
          </ac:spMkLst>
        </pc:spChg>
        <pc:spChg chg="del">
          <ac:chgData name="Cordray, Matteo N CDT 2023" userId="40465ac3-fe7a-447f-9cb5-4724d5797169" providerId="ADAL" clId="{DD25193F-E65D-4320-91C8-5E42C9459984}" dt="2022-12-07T18:58:46.042" v="6395" actId="478"/>
          <ac:spMkLst>
            <pc:docMk/>
            <pc:sldMk cId="2870028134" sldId="283"/>
            <ac:spMk id="10" creationId="{F22A68D5-FDC9-2124-AD95-BBBFFE2DDF80}"/>
          </ac:spMkLst>
        </pc:spChg>
        <pc:spChg chg="add mod">
          <ac:chgData name="Cordray, Matteo N CDT 2023" userId="40465ac3-fe7a-447f-9cb5-4724d5797169" providerId="ADAL" clId="{DD25193F-E65D-4320-91C8-5E42C9459984}" dt="2022-12-07T19:08:21.613" v="6463" actId="208"/>
          <ac:spMkLst>
            <pc:docMk/>
            <pc:sldMk cId="2870028134" sldId="283"/>
            <ac:spMk id="13" creationId="{266B5C11-E6E1-5A49-AC6E-0C99C916A40D}"/>
          </ac:spMkLst>
        </pc:spChg>
        <pc:spChg chg="add mod ord">
          <ac:chgData name="Cordray, Matteo N CDT 2023" userId="40465ac3-fe7a-447f-9cb5-4724d5797169" providerId="ADAL" clId="{DD25193F-E65D-4320-91C8-5E42C9459984}" dt="2022-12-07T19:07:58.934" v="6456" actId="13822"/>
          <ac:spMkLst>
            <pc:docMk/>
            <pc:sldMk cId="2870028134" sldId="283"/>
            <ac:spMk id="16" creationId="{8A24C8F3-2FCD-4EC2-625B-050004C44643}"/>
          </ac:spMkLst>
        </pc:spChg>
        <pc:spChg chg="add mod">
          <ac:chgData name="Cordray, Matteo N CDT 2023" userId="40465ac3-fe7a-447f-9cb5-4724d5797169" providerId="ADAL" clId="{DD25193F-E65D-4320-91C8-5E42C9459984}" dt="2022-12-07T19:08:42.970" v="6467" actId="1076"/>
          <ac:spMkLst>
            <pc:docMk/>
            <pc:sldMk cId="2870028134" sldId="283"/>
            <ac:spMk id="17" creationId="{0C893ED8-AFEF-9156-E035-219CC823BF34}"/>
          </ac:spMkLst>
        </pc:spChg>
        <pc:spChg chg="add mod">
          <ac:chgData name="Cordray, Matteo N CDT 2023" userId="40465ac3-fe7a-447f-9cb5-4724d5797169" providerId="ADAL" clId="{DD25193F-E65D-4320-91C8-5E42C9459984}" dt="2022-12-07T19:08:54.922" v="6471" actId="1076"/>
          <ac:spMkLst>
            <pc:docMk/>
            <pc:sldMk cId="2870028134" sldId="283"/>
            <ac:spMk id="18" creationId="{0BAC4BEF-7757-8884-6FDA-2572086C6092}"/>
          </ac:spMkLst>
        </pc:spChg>
        <pc:spChg chg="add mod">
          <ac:chgData name="Cordray, Matteo N CDT 2023" userId="40465ac3-fe7a-447f-9cb5-4724d5797169" providerId="ADAL" clId="{DD25193F-E65D-4320-91C8-5E42C9459984}" dt="2022-12-07T19:10:41.116" v="6559" actId="20577"/>
          <ac:spMkLst>
            <pc:docMk/>
            <pc:sldMk cId="2870028134" sldId="283"/>
            <ac:spMk id="24" creationId="{67DE7C5D-4B92-7B62-8782-227E4FF73274}"/>
          </ac:spMkLst>
        </pc:spChg>
        <pc:spChg chg="add mod">
          <ac:chgData name="Cordray, Matteo N CDT 2023" userId="40465ac3-fe7a-447f-9cb5-4724d5797169" providerId="ADAL" clId="{DD25193F-E65D-4320-91C8-5E42C9459984}" dt="2022-12-07T19:09:51.306" v="6547" actId="14100"/>
          <ac:spMkLst>
            <pc:docMk/>
            <pc:sldMk cId="2870028134" sldId="283"/>
            <ac:spMk id="27" creationId="{EB479899-4021-952D-AADB-708D5BDB5F4E}"/>
          </ac:spMkLst>
        </pc:spChg>
        <pc:spChg chg="add mod">
          <ac:chgData name="Cordray, Matteo N CDT 2023" userId="40465ac3-fe7a-447f-9cb5-4724d5797169" providerId="ADAL" clId="{DD25193F-E65D-4320-91C8-5E42C9459984}" dt="2022-12-07T19:11:26.599" v="6566" actId="14100"/>
          <ac:spMkLst>
            <pc:docMk/>
            <pc:sldMk cId="2870028134" sldId="283"/>
            <ac:spMk id="28" creationId="{11DE17B7-75BB-4F8D-D876-F4B12346B87F}"/>
          </ac:spMkLst>
        </pc:spChg>
        <pc:spChg chg="add mod">
          <ac:chgData name="Cordray, Matteo N CDT 2023" userId="40465ac3-fe7a-447f-9cb5-4724d5797169" providerId="ADAL" clId="{DD25193F-E65D-4320-91C8-5E42C9459984}" dt="2022-12-07T19:12:49.914" v="6643" actId="20577"/>
          <ac:spMkLst>
            <pc:docMk/>
            <pc:sldMk cId="2870028134" sldId="283"/>
            <ac:spMk id="32" creationId="{5ACC5A8B-1428-BAD8-7B05-F588957BF5B1}"/>
          </ac:spMkLst>
        </pc:spChg>
        <pc:picChg chg="add mod">
          <ac:chgData name="Cordray, Matteo N CDT 2023" userId="40465ac3-fe7a-447f-9cb5-4724d5797169" providerId="ADAL" clId="{DD25193F-E65D-4320-91C8-5E42C9459984}" dt="2022-12-07T19:04:24.707" v="6407" actId="1076"/>
          <ac:picMkLst>
            <pc:docMk/>
            <pc:sldMk cId="2870028134" sldId="283"/>
            <ac:picMk id="5" creationId="{C7A6F378-150E-0295-1DA0-5DB640B14C0A}"/>
          </ac:picMkLst>
        </pc:picChg>
        <pc:picChg chg="add mod">
          <ac:chgData name="Cordray, Matteo N CDT 2023" userId="40465ac3-fe7a-447f-9cb5-4724d5797169" providerId="ADAL" clId="{DD25193F-E65D-4320-91C8-5E42C9459984}" dt="2022-12-07T19:04:27.678" v="6408" actId="1076"/>
          <ac:picMkLst>
            <pc:docMk/>
            <pc:sldMk cId="2870028134" sldId="283"/>
            <ac:picMk id="7" creationId="{D83E3ECF-4BDD-7970-4BE5-A916FA7EDE04}"/>
          </ac:picMkLst>
        </pc:picChg>
        <pc:picChg chg="del">
          <ac:chgData name="Cordray, Matteo N CDT 2023" userId="40465ac3-fe7a-447f-9cb5-4724d5797169" providerId="ADAL" clId="{DD25193F-E65D-4320-91C8-5E42C9459984}" dt="2022-12-07T18:58:44.891" v="6394" actId="478"/>
          <ac:picMkLst>
            <pc:docMk/>
            <pc:sldMk cId="2870028134" sldId="283"/>
            <ac:picMk id="9" creationId="{ABBB0E02-D65F-9EF7-697D-7FCD194DA092}"/>
          </ac:picMkLst>
        </pc:picChg>
        <pc:cxnChg chg="add mod">
          <ac:chgData name="Cordray, Matteo N CDT 2023" userId="40465ac3-fe7a-447f-9cb5-4724d5797169" providerId="ADAL" clId="{DD25193F-E65D-4320-91C8-5E42C9459984}" dt="2022-12-07T19:07:44.680" v="6453" actId="1076"/>
          <ac:cxnSpMkLst>
            <pc:docMk/>
            <pc:sldMk cId="2870028134" sldId="283"/>
            <ac:cxnSpMk id="12" creationId="{11A50DB2-8347-21B2-01C2-AC09FBDDD103}"/>
          </ac:cxnSpMkLst>
        </pc:cxnChg>
        <pc:cxnChg chg="add mod">
          <ac:chgData name="Cordray, Matteo N CDT 2023" userId="40465ac3-fe7a-447f-9cb5-4724d5797169" providerId="ADAL" clId="{DD25193F-E65D-4320-91C8-5E42C9459984}" dt="2022-12-07T19:09:00.916" v="6473" actId="208"/>
          <ac:cxnSpMkLst>
            <pc:docMk/>
            <pc:sldMk cId="2870028134" sldId="283"/>
            <ac:cxnSpMk id="20" creationId="{D7D29C61-C883-155B-CCDD-417137DC5B6E}"/>
          </ac:cxnSpMkLst>
        </pc:cxnChg>
        <pc:cxnChg chg="add del mod">
          <ac:chgData name="Cordray, Matteo N CDT 2023" userId="40465ac3-fe7a-447f-9cb5-4724d5797169" providerId="ADAL" clId="{DD25193F-E65D-4320-91C8-5E42C9459984}" dt="2022-12-07T19:09:11.577" v="6478" actId="478"/>
          <ac:cxnSpMkLst>
            <pc:docMk/>
            <pc:sldMk cId="2870028134" sldId="283"/>
            <ac:cxnSpMk id="22" creationId="{1DADFD97-E17C-B9A1-BB2C-E9F727319823}"/>
          </ac:cxnSpMkLst>
        </pc:cxnChg>
        <pc:cxnChg chg="add mod">
          <ac:chgData name="Cordray, Matteo N CDT 2023" userId="40465ac3-fe7a-447f-9cb5-4724d5797169" providerId="ADAL" clId="{DD25193F-E65D-4320-91C8-5E42C9459984}" dt="2022-12-07T19:09:43.638" v="6544" actId="14100"/>
          <ac:cxnSpMkLst>
            <pc:docMk/>
            <pc:sldMk cId="2870028134" sldId="283"/>
            <ac:cxnSpMk id="25" creationId="{29082632-17F4-8847-7388-99AE39691BA5}"/>
          </ac:cxnSpMkLst>
        </pc:cxnChg>
        <pc:cxnChg chg="add mod">
          <ac:chgData name="Cordray, Matteo N CDT 2023" userId="40465ac3-fe7a-447f-9cb5-4724d5797169" providerId="ADAL" clId="{DD25193F-E65D-4320-91C8-5E42C9459984}" dt="2022-12-07T19:11:32.750" v="6570" actId="1076"/>
          <ac:cxnSpMkLst>
            <pc:docMk/>
            <pc:sldMk cId="2870028134" sldId="283"/>
            <ac:cxnSpMk id="29" creationId="{E751FCC5-A56A-55A5-A7AF-7B939E51299D}"/>
          </ac:cxnSpMkLst>
        </pc:cxnChg>
        <pc:cxnChg chg="add del mod">
          <ac:chgData name="Cordray, Matteo N CDT 2023" userId="40465ac3-fe7a-447f-9cb5-4724d5797169" providerId="ADAL" clId="{DD25193F-E65D-4320-91C8-5E42C9459984}" dt="2022-12-07T19:11:37.018" v="6572"/>
          <ac:cxnSpMkLst>
            <pc:docMk/>
            <pc:sldMk cId="2870028134" sldId="283"/>
            <ac:cxnSpMk id="31" creationId="{C5B03F21-9B63-EBD8-E5A5-589051AC8FB4}"/>
          </ac:cxnSpMkLst>
        </pc:cxnChg>
      </pc:sldChg>
      <pc:sldChg chg="addSp modSp add mod">
        <pc:chgData name="Cordray, Matteo N CDT 2023" userId="40465ac3-fe7a-447f-9cb5-4724d5797169" providerId="ADAL" clId="{DD25193F-E65D-4320-91C8-5E42C9459984}" dt="2022-12-07T19:19:07.308" v="6891" actId="14100"/>
        <pc:sldMkLst>
          <pc:docMk/>
          <pc:sldMk cId="2164134904" sldId="284"/>
        </pc:sldMkLst>
        <pc:spChg chg="mod">
          <ac:chgData name="Cordray, Matteo N CDT 2023" userId="40465ac3-fe7a-447f-9cb5-4724d5797169" providerId="ADAL" clId="{DD25193F-E65D-4320-91C8-5E42C9459984}" dt="2022-12-07T19:17:06.059" v="6870"/>
          <ac:spMkLst>
            <pc:docMk/>
            <pc:sldMk cId="2164134904" sldId="284"/>
            <ac:spMk id="2" creationId="{CF032141-95C2-9FC8-7340-AC617FA5067C}"/>
          </ac:spMkLst>
        </pc:spChg>
        <pc:spChg chg="mod">
          <ac:chgData name="Cordray, Matteo N CDT 2023" userId="40465ac3-fe7a-447f-9cb5-4724d5797169" providerId="ADAL" clId="{DD25193F-E65D-4320-91C8-5E42C9459984}" dt="2022-12-07T19:16:14.282" v="6860" actId="20577"/>
          <ac:spMkLst>
            <pc:docMk/>
            <pc:sldMk cId="2164134904" sldId="284"/>
            <ac:spMk id="3" creationId="{43455440-209F-0EF0-90F5-7AC5005415FA}"/>
          </ac:spMkLst>
        </pc:spChg>
        <pc:spChg chg="mod">
          <ac:chgData name="Cordray, Matteo N CDT 2023" userId="40465ac3-fe7a-447f-9cb5-4724d5797169" providerId="ADAL" clId="{DD25193F-E65D-4320-91C8-5E42C9459984}" dt="2022-12-07T19:18:58.717" v="6887" actId="1076"/>
          <ac:spMkLst>
            <pc:docMk/>
            <pc:sldMk cId="2164134904" sldId="284"/>
            <ac:spMk id="5" creationId="{7CEFCB85-9DD4-BB2B-DA0B-ED9611EA412A}"/>
          </ac:spMkLst>
        </pc:spChg>
        <pc:picChg chg="add mod">
          <ac:chgData name="Cordray, Matteo N CDT 2023" userId="40465ac3-fe7a-447f-9cb5-4724d5797169" providerId="ADAL" clId="{DD25193F-E65D-4320-91C8-5E42C9459984}" dt="2022-12-07T19:18:55.875" v="6886" actId="1076"/>
          <ac:picMkLst>
            <pc:docMk/>
            <pc:sldMk cId="2164134904" sldId="284"/>
            <ac:picMk id="7" creationId="{BA5FBB49-C9E0-377D-B895-6753DBC9D005}"/>
          </ac:picMkLst>
        </pc:picChg>
        <pc:picChg chg="add mod">
          <ac:chgData name="Cordray, Matteo N CDT 2023" userId="40465ac3-fe7a-447f-9cb5-4724d5797169" providerId="ADAL" clId="{DD25193F-E65D-4320-91C8-5E42C9459984}" dt="2022-12-07T19:19:07.308" v="6891" actId="14100"/>
          <ac:picMkLst>
            <pc:docMk/>
            <pc:sldMk cId="2164134904" sldId="284"/>
            <ac:picMk id="9" creationId="{BA70FDBA-7312-9E81-CB58-21F3BE58DEA8}"/>
          </ac:picMkLst>
        </pc:picChg>
      </pc:sldChg>
      <pc:sldMasterChg chg="del delSldLayout">
        <pc:chgData name="Cordray, Matteo N CDT 2023" userId="40465ac3-fe7a-447f-9cb5-4724d5797169" providerId="ADAL" clId="{DD25193F-E65D-4320-91C8-5E42C9459984}" dt="2022-12-07T13:24:48.824" v="268" actId="2696"/>
        <pc:sldMasterMkLst>
          <pc:docMk/>
          <pc:sldMasterMk cId="224754289" sldId="2147483648"/>
        </pc:sldMasterMkLst>
        <pc:sldLayoutChg chg="del">
          <pc:chgData name="Cordray, Matteo N CDT 2023" userId="40465ac3-fe7a-447f-9cb5-4724d5797169" providerId="ADAL" clId="{DD25193F-E65D-4320-91C8-5E42C9459984}" dt="2022-12-07T13:24:48.824" v="268" actId="2696"/>
          <pc:sldLayoutMkLst>
            <pc:docMk/>
            <pc:sldMasterMk cId="224754289" sldId="2147483648"/>
            <pc:sldLayoutMk cId="2915734233" sldId="2147483649"/>
          </pc:sldLayoutMkLst>
        </pc:sldLayoutChg>
        <pc:sldLayoutChg chg="del">
          <pc:chgData name="Cordray, Matteo N CDT 2023" userId="40465ac3-fe7a-447f-9cb5-4724d5797169" providerId="ADAL" clId="{DD25193F-E65D-4320-91C8-5E42C9459984}" dt="2022-12-07T13:24:48.824" v="268" actId="2696"/>
          <pc:sldLayoutMkLst>
            <pc:docMk/>
            <pc:sldMasterMk cId="224754289" sldId="2147483648"/>
            <pc:sldLayoutMk cId="4287682382" sldId="2147483650"/>
          </pc:sldLayoutMkLst>
        </pc:sldLayoutChg>
        <pc:sldLayoutChg chg="del">
          <pc:chgData name="Cordray, Matteo N CDT 2023" userId="40465ac3-fe7a-447f-9cb5-4724d5797169" providerId="ADAL" clId="{DD25193F-E65D-4320-91C8-5E42C9459984}" dt="2022-12-07T13:24:48.824" v="268" actId="2696"/>
          <pc:sldLayoutMkLst>
            <pc:docMk/>
            <pc:sldMasterMk cId="224754289" sldId="2147483648"/>
            <pc:sldLayoutMk cId="2258543094" sldId="2147483651"/>
          </pc:sldLayoutMkLst>
        </pc:sldLayoutChg>
        <pc:sldLayoutChg chg="del">
          <pc:chgData name="Cordray, Matteo N CDT 2023" userId="40465ac3-fe7a-447f-9cb5-4724d5797169" providerId="ADAL" clId="{DD25193F-E65D-4320-91C8-5E42C9459984}" dt="2022-12-07T13:24:48.824" v="268" actId="2696"/>
          <pc:sldLayoutMkLst>
            <pc:docMk/>
            <pc:sldMasterMk cId="224754289" sldId="2147483648"/>
            <pc:sldLayoutMk cId="1879312905" sldId="2147483652"/>
          </pc:sldLayoutMkLst>
        </pc:sldLayoutChg>
        <pc:sldLayoutChg chg="del">
          <pc:chgData name="Cordray, Matteo N CDT 2023" userId="40465ac3-fe7a-447f-9cb5-4724d5797169" providerId="ADAL" clId="{DD25193F-E65D-4320-91C8-5E42C9459984}" dt="2022-12-07T13:24:48.824" v="268" actId="2696"/>
          <pc:sldLayoutMkLst>
            <pc:docMk/>
            <pc:sldMasterMk cId="224754289" sldId="2147483648"/>
            <pc:sldLayoutMk cId="2072167025" sldId="2147483653"/>
          </pc:sldLayoutMkLst>
        </pc:sldLayoutChg>
        <pc:sldLayoutChg chg="del">
          <pc:chgData name="Cordray, Matteo N CDT 2023" userId="40465ac3-fe7a-447f-9cb5-4724d5797169" providerId="ADAL" clId="{DD25193F-E65D-4320-91C8-5E42C9459984}" dt="2022-12-07T13:24:48.824" v="268" actId="2696"/>
          <pc:sldLayoutMkLst>
            <pc:docMk/>
            <pc:sldMasterMk cId="224754289" sldId="2147483648"/>
            <pc:sldLayoutMk cId="4078689712" sldId="2147483654"/>
          </pc:sldLayoutMkLst>
        </pc:sldLayoutChg>
        <pc:sldLayoutChg chg="del">
          <pc:chgData name="Cordray, Matteo N CDT 2023" userId="40465ac3-fe7a-447f-9cb5-4724d5797169" providerId="ADAL" clId="{DD25193F-E65D-4320-91C8-5E42C9459984}" dt="2022-12-07T13:24:48.824" v="268" actId="2696"/>
          <pc:sldLayoutMkLst>
            <pc:docMk/>
            <pc:sldMasterMk cId="224754289" sldId="2147483648"/>
            <pc:sldLayoutMk cId="3665329622" sldId="2147483655"/>
          </pc:sldLayoutMkLst>
        </pc:sldLayoutChg>
        <pc:sldLayoutChg chg="del">
          <pc:chgData name="Cordray, Matteo N CDT 2023" userId="40465ac3-fe7a-447f-9cb5-4724d5797169" providerId="ADAL" clId="{DD25193F-E65D-4320-91C8-5E42C9459984}" dt="2022-12-07T13:24:48.824" v="268" actId="2696"/>
          <pc:sldLayoutMkLst>
            <pc:docMk/>
            <pc:sldMasterMk cId="224754289" sldId="2147483648"/>
            <pc:sldLayoutMk cId="3795505251" sldId="2147483656"/>
          </pc:sldLayoutMkLst>
        </pc:sldLayoutChg>
        <pc:sldLayoutChg chg="del">
          <pc:chgData name="Cordray, Matteo N CDT 2023" userId="40465ac3-fe7a-447f-9cb5-4724d5797169" providerId="ADAL" clId="{DD25193F-E65D-4320-91C8-5E42C9459984}" dt="2022-12-07T13:24:48.824" v="268" actId="2696"/>
          <pc:sldLayoutMkLst>
            <pc:docMk/>
            <pc:sldMasterMk cId="224754289" sldId="2147483648"/>
            <pc:sldLayoutMk cId="1930789943" sldId="2147483657"/>
          </pc:sldLayoutMkLst>
        </pc:sldLayoutChg>
        <pc:sldLayoutChg chg="del">
          <pc:chgData name="Cordray, Matteo N CDT 2023" userId="40465ac3-fe7a-447f-9cb5-4724d5797169" providerId="ADAL" clId="{DD25193F-E65D-4320-91C8-5E42C9459984}" dt="2022-12-07T13:24:48.824" v="268" actId="2696"/>
          <pc:sldLayoutMkLst>
            <pc:docMk/>
            <pc:sldMasterMk cId="224754289" sldId="2147483648"/>
            <pc:sldLayoutMk cId="929607594" sldId="2147483658"/>
          </pc:sldLayoutMkLst>
        </pc:sldLayoutChg>
        <pc:sldLayoutChg chg="del">
          <pc:chgData name="Cordray, Matteo N CDT 2023" userId="40465ac3-fe7a-447f-9cb5-4724d5797169" providerId="ADAL" clId="{DD25193F-E65D-4320-91C8-5E42C9459984}" dt="2022-12-07T13:24:48.824" v="268" actId="2696"/>
          <pc:sldLayoutMkLst>
            <pc:docMk/>
            <pc:sldMasterMk cId="224754289" sldId="2147483648"/>
            <pc:sldLayoutMk cId="403647347" sldId="2147483659"/>
          </pc:sldLayoutMkLst>
        </pc:sldLayoutChg>
      </pc:sldMasterChg>
      <pc:sldMasterChg chg="addSp modSp add mod addSldLayout modSldLayout">
        <pc:chgData name="Cordray, Matteo N CDT 2023" userId="40465ac3-fe7a-447f-9cb5-4724d5797169" providerId="ADAL" clId="{DD25193F-E65D-4320-91C8-5E42C9459984}" dt="2022-12-07T14:57:59.013" v="2111" actId="14100"/>
        <pc:sldMasterMkLst>
          <pc:docMk/>
          <pc:sldMasterMk cId="0" sldId="2147483672"/>
        </pc:sldMasterMkLst>
        <pc:picChg chg="add mod modCrop">
          <ac:chgData name="Cordray, Matteo N CDT 2023" userId="40465ac3-fe7a-447f-9cb5-4724d5797169" providerId="ADAL" clId="{DD25193F-E65D-4320-91C8-5E42C9459984}" dt="2022-12-07T13:23:59.818" v="232" actId="14100"/>
          <ac:picMkLst>
            <pc:docMk/>
            <pc:sldMasterMk cId="0" sldId="2147483672"/>
            <ac:picMk id="2" creationId="{E42E20B5-D8AF-EE42-0DFD-C2F7B7B029EA}"/>
          </ac:picMkLst>
        </pc:picChg>
        <pc:picChg chg="mod">
          <ac:chgData name="Cordray, Matteo N CDT 2023" userId="40465ac3-fe7a-447f-9cb5-4724d5797169" providerId="ADAL" clId="{DD25193F-E65D-4320-91C8-5E42C9459984}" dt="2022-12-07T14:57:59.013" v="2111" actId="14100"/>
          <ac:picMkLst>
            <pc:docMk/>
            <pc:sldMasterMk cId="0" sldId="2147483672"/>
            <ac:picMk id="6150" creationId="{00000000-0000-0000-0000-000000000000}"/>
          </ac:picMkLst>
        </pc:picChg>
        <pc:sldLayoutChg chg="addSp modSp add mod">
          <pc:chgData name="Cordray, Matteo N CDT 2023" userId="40465ac3-fe7a-447f-9cb5-4724d5797169" providerId="ADAL" clId="{DD25193F-E65D-4320-91C8-5E42C9459984}" dt="2022-12-07T13:28:17.411" v="283" actId="1076"/>
          <pc:sldLayoutMkLst>
            <pc:docMk/>
            <pc:sldMasterMk cId="0" sldId="2147483672"/>
            <pc:sldLayoutMk cId="0" sldId="2147483673"/>
          </pc:sldLayoutMkLst>
          <pc:picChg chg="add mod">
            <ac:chgData name="Cordray, Matteo N CDT 2023" userId="40465ac3-fe7a-447f-9cb5-4724d5797169" providerId="ADAL" clId="{DD25193F-E65D-4320-91C8-5E42C9459984}" dt="2022-12-07T13:28:17.411" v="283" actId="1076"/>
            <ac:picMkLst>
              <pc:docMk/>
              <pc:sldMasterMk cId="0" sldId="2147483672"/>
              <pc:sldLayoutMk cId="0" sldId="2147483673"/>
              <ac:picMk id="8" creationId="{6C553CD9-F802-40A5-89CD-84DCFA7CEFAA}"/>
            </ac:picMkLst>
          </pc:picChg>
        </pc:sldLayoutChg>
      </pc:sldMasterChg>
      <pc:sldMasterChg chg="addSp delSp modSp add mod addSldLayout">
        <pc:chgData name="Cordray, Matteo N CDT 2023" userId="40465ac3-fe7a-447f-9cb5-4724d5797169" providerId="ADAL" clId="{DD25193F-E65D-4320-91C8-5E42C9459984}" dt="2022-12-07T13:28:38.045" v="286"/>
        <pc:sldMasterMkLst>
          <pc:docMk/>
          <pc:sldMasterMk cId="0" sldId="2147483675"/>
        </pc:sldMasterMkLst>
        <pc:picChg chg="add mod">
          <ac:chgData name="Cordray, Matteo N CDT 2023" userId="40465ac3-fe7a-447f-9cb5-4724d5797169" providerId="ADAL" clId="{DD25193F-E65D-4320-91C8-5E42C9459984}" dt="2022-12-07T13:28:32.045" v="285"/>
          <ac:picMkLst>
            <pc:docMk/>
            <pc:sldMasterMk cId="0" sldId="2147483675"/>
            <ac:picMk id="2" creationId="{29B6F97F-BF42-B394-85CF-56CF2575B66B}"/>
          </ac:picMkLst>
        </pc:picChg>
        <pc:picChg chg="add mod">
          <ac:chgData name="Cordray, Matteo N CDT 2023" userId="40465ac3-fe7a-447f-9cb5-4724d5797169" providerId="ADAL" clId="{DD25193F-E65D-4320-91C8-5E42C9459984}" dt="2022-12-07T13:28:32.045" v="285"/>
          <ac:picMkLst>
            <pc:docMk/>
            <pc:sldMasterMk cId="0" sldId="2147483675"/>
            <ac:picMk id="3" creationId="{AE935C94-97B7-4EA5-FC0F-E3CF770ADC88}"/>
          </ac:picMkLst>
        </pc:picChg>
        <pc:picChg chg="add mod">
          <ac:chgData name="Cordray, Matteo N CDT 2023" userId="40465ac3-fe7a-447f-9cb5-4724d5797169" providerId="ADAL" clId="{DD25193F-E65D-4320-91C8-5E42C9459984}" dt="2022-12-07T13:28:38.045" v="286"/>
          <ac:picMkLst>
            <pc:docMk/>
            <pc:sldMasterMk cId="0" sldId="2147483675"/>
            <ac:picMk id="7" creationId="{BF358294-9AED-3029-D03F-A08980BDE788}"/>
          </ac:picMkLst>
        </pc:picChg>
        <pc:picChg chg="del">
          <ac:chgData name="Cordray, Matteo N CDT 2023" userId="40465ac3-fe7a-447f-9cb5-4724d5797169" providerId="ADAL" clId="{DD25193F-E65D-4320-91C8-5E42C9459984}" dt="2022-12-07T13:28:31.424" v="284" actId="478"/>
          <ac:picMkLst>
            <pc:docMk/>
            <pc:sldMasterMk cId="0" sldId="2147483675"/>
            <ac:picMk id="6150" creationId="{00000000-0000-0000-0000-000000000000}"/>
          </ac:picMkLst>
        </pc:picChg>
        <pc:sldLayoutChg chg="add">
          <pc:chgData name="Cordray, Matteo N CDT 2023" userId="40465ac3-fe7a-447f-9cb5-4724d5797169" providerId="ADAL" clId="{DD25193F-E65D-4320-91C8-5E42C9459984}" dt="2022-12-07T13:25:39.263" v="273" actId="27028"/>
          <pc:sldLayoutMkLst>
            <pc:docMk/>
            <pc:sldMasterMk cId="0" sldId="2147483675"/>
            <pc:sldLayoutMk cId="0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7D867-F0AE-489F-B490-5DE649FCE6C4}" type="datetimeFigureOut">
              <a:rPr lang="en-US" smtClean="0"/>
              <a:t>1/6/2023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613F48-6575-4FF2-B966-686EDE6CB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39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66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82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32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7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99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91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42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15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92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18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12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91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29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56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96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825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61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7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92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52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48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20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45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A17C6A5-78C9-4273-9E4B-3293238A7CEE}" type="datetime1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BFF1618-8E37-4D4A-AC39-55010FA15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C553CD9-F802-40A5-89CD-84DCFA7CE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010" y="136524"/>
            <a:ext cx="1070762" cy="10707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6A8012-40E8-4380-9FA9-AE4150459BBB}" type="datetime1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8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133B7A4-EF91-4B16-A4C5-98806AC942E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307BF8-8DD6-452A-BCF4-4FFF0432EC6F}" type="datetime1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A693192-6EDA-4609-AA5E-D5E328A528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150" name="Picture 6" descr="Template ART.tif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7466"/>
            <a:ext cx="10204314" cy="1189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eform 7"/>
          <p:cNvSpPr/>
          <p:nvPr userDrawn="1"/>
        </p:nvSpPr>
        <p:spPr>
          <a:xfrm>
            <a:off x="1221318" y="998539"/>
            <a:ext cx="143933" cy="92075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6" descr="Template ART.tif">
            <a:extLst>
              <a:ext uri="{FF2B5EF4-FFF2-40B4-BE49-F238E27FC236}">
                <a16:creationId xmlns:a16="http://schemas.microsoft.com/office/drawing/2014/main" id="{E42E20B5-D8AF-EE42-0DFD-C2F7B7B029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4662" r="1290"/>
          <a:stretch/>
        </p:blipFill>
        <p:spPr bwMode="auto">
          <a:xfrm>
            <a:off x="10204314" y="-7466"/>
            <a:ext cx="1987686" cy="1181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307BF8-8DD6-452A-BCF4-4FFF0432EC6F}" type="datetime1">
              <a:rPr lang="en-US" smtClean="0"/>
              <a:t>1/6/2023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A693192-6EDA-4609-AA5E-D5E328A528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>
            <a:off x="1221318" y="998539"/>
            <a:ext cx="143933" cy="92075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6" descr="Template ART.tif">
            <a:extLst>
              <a:ext uri="{FF2B5EF4-FFF2-40B4-BE49-F238E27FC236}">
                <a16:creationId xmlns:a16="http://schemas.microsoft.com/office/drawing/2014/main" id="{29B6F97F-BF42-B394-85CF-56CF2575B6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7466"/>
            <a:ext cx="10204314" cy="1189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6" descr="Template ART.tif">
            <a:extLst>
              <a:ext uri="{FF2B5EF4-FFF2-40B4-BE49-F238E27FC236}">
                <a16:creationId xmlns:a16="http://schemas.microsoft.com/office/drawing/2014/main" id="{AE935C94-97B7-4EA5-FC0F-E3CF770AD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4662" r="1290"/>
          <a:stretch/>
        </p:blipFill>
        <p:spPr bwMode="auto">
          <a:xfrm>
            <a:off x="10204314" y="-7466"/>
            <a:ext cx="1987686" cy="1181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F358294-9AED-3029-D03F-A08980BDE7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010" y="136524"/>
            <a:ext cx="1070762" cy="1070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cworks/a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github.com/varmil/uart-verilog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5C99-DBA6-F00F-FD29-F5C3A5D60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69267"/>
            <a:ext cx="10363200" cy="1769220"/>
          </a:xfrm>
        </p:spPr>
        <p:txBody>
          <a:bodyPr/>
          <a:lstStyle/>
          <a:p>
            <a:r>
              <a:rPr lang="en-US" sz="4000" dirty="0">
                <a:cs typeface="Calibri Light"/>
              </a:rPr>
              <a:t>Advanced Encryption Standard Implementation on a Field Programmable Gate Array Development Board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338869-933D-1650-2272-5E4E0FB0C2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473509"/>
            <a:ext cx="8534400" cy="6177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By: CDT Matteo Cordray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F436F-2630-F2F6-A41C-678C3675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FF1618-8E37-4D4A-AC39-55010FA15834}" type="slidenum">
              <a:rPr lang="en-US" sz="1800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52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84A9E1A-24E9-46A4-454A-B9E0806715C9}"/>
              </a:ext>
            </a:extLst>
          </p:cNvPr>
          <p:cNvSpPr/>
          <p:nvPr/>
        </p:nvSpPr>
        <p:spPr>
          <a:xfrm>
            <a:off x="182879" y="1377696"/>
            <a:ext cx="11865685" cy="497865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30366" y="196920"/>
            <a:ext cx="61284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cs typeface="Calibri"/>
              </a:rPr>
              <a:t>System Design - Connections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924" y="6356351"/>
            <a:ext cx="444475" cy="365125"/>
          </a:xfrm>
        </p:spPr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9" name="Picture 8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CBAC08F8-0D67-D0FF-C0F0-0A0498B88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45" y="4010037"/>
            <a:ext cx="2671356" cy="194612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771712-5C68-AD73-D572-5BDFED690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3" y="2078645"/>
            <a:ext cx="3015590" cy="13503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61EA45-1737-791F-BFD3-41294FC4FB1C}"/>
              </a:ext>
            </a:extLst>
          </p:cNvPr>
          <p:cNvSpPr txBox="1"/>
          <p:nvPr/>
        </p:nvSpPr>
        <p:spPr>
          <a:xfrm>
            <a:off x="3879944" y="1390408"/>
            <a:ext cx="447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Connections - Encryption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F8A5E9-8CEC-D9BD-2111-0A75AFE722F5}"/>
              </a:ext>
            </a:extLst>
          </p:cNvPr>
          <p:cNvCxnSpPr>
            <a:cxnSpLocks/>
          </p:cNvCxnSpPr>
          <p:nvPr/>
        </p:nvCxnSpPr>
        <p:spPr>
          <a:xfrm>
            <a:off x="3314673" y="3782498"/>
            <a:ext cx="1676427" cy="0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4F7A2D3-9152-AC18-7753-2206778546C7}"/>
              </a:ext>
            </a:extLst>
          </p:cNvPr>
          <p:cNvSpPr txBox="1"/>
          <p:nvPr/>
        </p:nvSpPr>
        <p:spPr>
          <a:xfrm>
            <a:off x="3603080" y="4129949"/>
            <a:ext cx="15801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UART (TX, RX)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Pin 0, 1 on Arduino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GPIO Pin 25, 26 on FPGA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54BA29-128D-EF15-364F-C57BE1636460}"/>
              </a:ext>
            </a:extLst>
          </p:cNvPr>
          <p:cNvSpPr/>
          <p:nvPr/>
        </p:nvSpPr>
        <p:spPr>
          <a:xfrm>
            <a:off x="3261186" y="3727896"/>
            <a:ext cx="180913" cy="40205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8849B1-F649-23D2-72CD-E8E1C185EAA9}"/>
              </a:ext>
            </a:extLst>
          </p:cNvPr>
          <p:cNvCxnSpPr>
            <a:cxnSpLocks/>
          </p:cNvCxnSpPr>
          <p:nvPr/>
        </p:nvCxnSpPr>
        <p:spPr>
          <a:xfrm flipV="1">
            <a:off x="2424931" y="3429000"/>
            <a:ext cx="0" cy="581037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18B10D-B986-7A29-1372-DCDC2074766B}"/>
              </a:ext>
            </a:extLst>
          </p:cNvPr>
          <p:cNvSpPr txBox="1"/>
          <p:nvPr/>
        </p:nvSpPr>
        <p:spPr>
          <a:xfrm>
            <a:off x="891759" y="3412352"/>
            <a:ext cx="135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Serial Connection</a:t>
            </a:r>
          </a:p>
        </p:txBody>
      </p:sp>
      <p:pic>
        <p:nvPicPr>
          <p:cNvPr id="35" name="Picture 34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65E5C5E6-099C-C95C-FF1F-B1A205285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429" y="2865078"/>
            <a:ext cx="2269636" cy="1834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E71676-AFD3-CCA1-0E25-4BA77A77D07F}"/>
              </a:ext>
            </a:extLst>
          </p:cNvPr>
          <p:cNvSpPr txBox="1"/>
          <p:nvPr/>
        </p:nvSpPr>
        <p:spPr>
          <a:xfrm>
            <a:off x="1329895" y="2523538"/>
            <a:ext cx="2151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230" dirty="0">
                <a:latin typeface="Lucida Console" panose="020B0609040504020204" pitchFamily="49" charset="0"/>
              </a:rPr>
              <a:t>Hello, World!</a:t>
            </a:r>
          </a:p>
        </p:txBody>
      </p:sp>
      <p:pic>
        <p:nvPicPr>
          <p:cNvPr id="8" name="Picture 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BA2572E6-B757-EE52-5E5F-D96FB38E5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112" y="3954602"/>
            <a:ext cx="2671356" cy="194612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38D5C9-0E99-FF05-F23D-A20D2890EB48}"/>
              </a:ext>
            </a:extLst>
          </p:cNvPr>
          <p:cNvCxnSpPr>
            <a:cxnSpLocks/>
          </p:cNvCxnSpPr>
          <p:nvPr/>
        </p:nvCxnSpPr>
        <p:spPr>
          <a:xfrm flipH="1">
            <a:off x="10703935" y="4082136"/>
            <a:ext cx="574835" cy="0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C222E93-D2D4-699E-3ED5-802CEAD6ED8D}"/>
              </a:ext>
            </a:extLst>
          </p:cNvPr>
          <p:cNvSpPr/>
          <p:nvPr/>
        </p:nvSpPr>
        <p:spPr>
          <a:xfrm>
            <a:off x="11224446" y="4027905"/>
            <a:ext cx="155737" cy="18728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337B09-E5BD-EF90-2F96-21F8D067790D}"/>
              </a:ext>
            </a:extLst>
          </p:cNvPr>
          <p:cNvSpPr/>
          <p:nvPr/>
        </p:nvSpPr>
        <p:spPr>
          <a:xfrm rot="2416742">
            <a:off x="11107265" y="5822533"/>
            <a:ext cx="180913" cy="3600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7C2904-B933-1563-3ABB-64302CD32E42}"/>
              </a:ext>
            </a:extLst>
          </p:cNvPr>
          <p:cNvSpPr/>
          <p:nvPr/>
        </p:nvSpPr>
        <p:spPr>
          <a:xfrm rot="16200000">
            <a:off x="9409329" y="4483127"/>
            <a:ext cx="180913" cy="32309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DB436B-16E1-D51C-1A64-0B8A80EEEB8F}"/>
              </a:ext>
            </a:extLst>
          </p:cNvPr>
          <p:cNvSpPr/>
          <p:nvPr/>
        </p:nvSpPr>
        <p:spPr>
          <a:xfrm>
            <a:off x="7879243" y="3954602"/>
            <a:ext cx="180913" cy="2223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021E54-7D9C-F8F8-6BB1-3BCD18012322}"/>
              </a:ext>
            </a:extLst>
          </p:cNvPr>
          <p:cNvSpPr/>
          <p:nvPr/>
        </p:nvSpPr>
        <p:spPr>
          <a:xfrm rot="16200000">
            <a:off x="7645214" y="3762600"/>
            <a:ext cx="163254" cy="547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013F4B7-FD49-0F39-64C4-12A77DFFE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47" y="2132151"/>
            <a:ext cx="3015590" cy="135035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04B158-86CF-A628-776D-C75437EAB705}"/>
              </a:ext>
            </a:extLst>
          </p:cNvPr>
          <p:cNvCxnSpPr>
            <a:cxnSpLocks/>
          </p:cNvCxnSpPr>
          <p:nvPr/>
        </p:nvCxnSpPr>
        <p:spPr>
          <a:xfrm flipV="1">
            <a:off x="9231568" y="3482506"/>
            <a:ext cx="0" cy="497551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0DB05FA-A386-884C-EC20-E1BD7658291F}"/>
              </a:ext>
            </a:extLst>
          </p:cNvPr>
          <p:cNvSpPr txBox="1"/>
          <p:nvPr/>
        </p:nvSpPr>
        <p:spPr>
          <a:xfrm>
            <a:off x="9373414" y="3443129"/>
            <a:ext cx="1301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Serial Connection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668BAB-3F3B-BEFD-CBAA-8C4EAA10181F}"/>
              </a:ext>
            </a:extLst>
          </p:cNvPr>
          <p:cNvSpPr txBox="1"/>
          <p:nvPr/>
        </p:nvSpPr>
        <p:spPr>
          <a:xfrm>
            <a:off x="8495081" y="2569705"/>
            <a:ext cx="218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230" dirty="0">
                <a:latin typeface="Lucida Console" panose="020B0609040504020204" pitchFamily="49" charset="0"/>
              </a:rPr>
              <a:t>dQEPBnxXBxzosDldimjK1w==</a:t>
            </a:r>
          </a:p>
        </p:txBody>
      </p:sp>
    </p:spTree>
    <p:extLst>
      <p:ext uri="{BB962C8B-B14F-4D97-AF65-F5344CB8AC3E}">
        <p14:creationId xmlns:p14="http://schemas.microsoft.com/office/powerpoint/2010/main" val="2762543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84A9E1A-24E9-46A4-454A-B9E0806715C9}"/>
              </a:ext>
            </a:extLst>
          </p:cNvPr>
          <p:cNvSpPr/>
          <p:nvPr/>
        </p:nvSpPr>
        <p:spPr>
          <a:xfrm>
            <a:off x="182879" y="1377696"/>
            <a:ext cx="11865685" cy="497865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30366" y="196920"/>
            <a:ext cx="61284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cs typeface="Calibri"/>
              </a:rPr>
              <a:t>System Design - Connections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924" y="6356351"/>
            <a:ext cx="444475" cy="365125"/>
          </a:xfrm>
        </p:spPr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9" name="Picture 8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CBAC08F8-0D67-D0FF-C0F0-0A0498B88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45" y="4010037"/>
            <a:ext cx="2671356" cy="194612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771712-5C68-AD73-D572-5BDFED690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71" y="2076015"/>
            <a:ext cx="3015590" cy="13503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61EA45-1737-791F-BFD3-41294FC4FB1C}"/>
              </a:ext>
            </a:extLst>
          </p:cNvPr>
          <p:cNvSpPr txBox="1"/>
          <p:nvPr/>
        </p:nvSpPr>
        <p:spPr>
          <a:xfrm>
            <a:off x="3879944" y="1390408"/>
            <a:ext cx="447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Connections - Decryption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F8A5E9-8CEC-D9BD-2111-0A75AFE722F5}"/>
              </a:ext>
            </a:extLst>
          </p:cNvPr>
          <p:cNvCxnSpPr>
            <a:cxnSpLocks/>
          </p:cNvCxnSpPr>
          <p:nvPr/>
        </p:nvCxnSpPr>
        <p:spPr>
          <a:xfrm>
            <a:off x="3314673" y="3782498"/>
            <a:ext cx="1676427" cy="0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4F7A2D3-9152-AC18-7753-2206778546C7}"/>
              </a:ext>
            </a:extLst>
          </p:cNvPr>
          <p:cNvSpPr txBox="1"/>
          <p:nvPr/>
        </p:nvSpPr>
        <p:spPr>
          <a:xfrm>
            <a:off x="3603080" y="4129949"/>
            <a:ext cx="15801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UART (TX, RX)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Pin 0, 1 on Arduino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GPIO Pin </a:t>
            </a:r>
            <a:r>
              <a:rPr lang="en-US" dirty="0">
                <a:highlight>
                  <a:srgbClr val="FFFF00"/>
                </a:highlight>
              </a:rPr>
              <a:t>27, 28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on FPGA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54BA29-128D-EF15-364F-C57BE1636460}"/>
              </a:ext>
            </a:extLst>
          </p:cNvPr>
          <p:cNvSpPr/>
          <p:nvPr/>
        </p:nvSpPr>
        <p:spPr>
          <a:xfrm>
            <a:off x="3261186" y="3727896"/>
            <a:ext cx="180913" cy="40205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8849B1-F649-23D2-72CD-E8E1C185EAA9}"/>
              </a:ext>
            </a:extLst>
          </p:cNvPr>
          <p:cNvCxnSpPr>
            <a:cxnSpLocks/>
          </p:cNvCxnSpPr>
          <p:nvPr/>
        </p:nvCxnSpPr>
        <p:spPr>
          <a:xfrm flipV="1">
            <a:off x="2424931" y="3429000"/>
            <a:ext cx="0" cy="581037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18B10D-B986-7A29-1372-DCDC2074766B}"/>
              </a:ext>
            </a:extLst>
          </p:cNvPr>
          <p:cNvSpPr txBox="1"/>
          <p:nvPr/>
        </p:nvSpPr>
        <p:spPr>
          <a:xfrm>
            <a:off x="891759" y="3412352"/>
            <a:ext cx="135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Serial Connection</a:t>
            </a:r>
          </a:p>
        </p:txBody>
      </p:sp>
      <p:pic>
        <p:nvPicPr>
          <p:cNvPr id="35" name="Picture 34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65E5C5E6-099C-C95C-FF1F-B1A205285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429" y="2865078"/>
            <a:ext cx="2269636" cy="1834840"/>
          </a:xfrm>
          <a:prstGeom prst="rect">
            <a:avLst/>
          </a:prstGeom>
        </p:spPr>
      </p:pic>
      <p:pic>
        <p:nvPicPr>
          <p:cNvPr id="8" name="Picture 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BA2572E6-B757-EE52-5E5F-D96FB38E5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112" y="3954602"/>
            <a:ext cx="2671356" cy="194612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38D5C9-0E99-FF05-F23D-A20D2890EB48}"/>
              </a:ext>
            </a:extLst>
          </p:cNvPr>
          <p:cNvCxnSpPr>
            <a:cxnSpLocks/>
          </p:cNvCxnSpPr>
          <p:nvPr/>
        </p:nvCxnSpPr>
        <p:spPr>
          <a:xfrm flipH="1">
            <a:off x="10703935" y="4082136"/>
            <a:ext cx="574835" cy="0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C222E93-D2D4-699E-3ED5-802CEAD6ED8D}"/>
              </a:ext>
            </a:extLst>
          </p:cNvPr>
          <p:cNvSpPr/>
          <p:nvPr/>
        </p:nvSpPr>
        <p:spPr>
          <a:xfrm>
            <a:off x="11224446" y="4027905"/>
            <a:ext cx="155737" cy="18728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337B09-E5BD-EF90-2F96-21F8D067790D}"/>
              </a:ext>
            </a:extLst>
          </p:cNvPr>
          <p:cNvSpPr/>
          <p:nvPr/>
        </p:nvSpPr>
        <p:spPr>
          <a:xfrm rot="2416742">
            <a:off x="11107265" y="5822533"/>
            <a:ext cx="180913" cy="3600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7C2904-B933-1563-3ABB-64302CD32E42}"/>
              </a:ext>
            </a:extLst>
          </p:cNvPr>
          <p:cNvSpPr/>
          <p:nvPr/>
        </p:nvSpPr>
        <p:spPr>
          <a:xfrm rot="16200000">
            <a:off x="9409329" y="4483127"/>
            <a:ext cx="180913" cy="32309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DB436B-16E1-D51C-1A64-0B8A80EEEB8F}"/>
              </a:ext>
            </a:extLst>
          </p:cNvPr>
          <p:cNvSpPr/>
          <p:nvPr/>
        </p:nvSpPr>
        <p:spPr>
          <a:xfrm>
            <a:off x="7879243" y="3954602"/>
            <a:ext cx="180913" cy="2223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021E54-7D9C-F8F8-6BB1-3BCD18012322}"/>
              </a:ext>
            </a:extLst>
          </p:cNvPr>
          <p:cNvSpPr/>
          <p:nvPr/>
        </p:nvSpPr>
        <p:spPr>
          <a:xfrm rot="16200000">
            <a:off x="7645214" y="3762600"/>
            <a:ext cx="163254" cy="547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013F4B7-FD49-0F39-64C4-12A77DFFE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47" y="2132151"/>
            <a:ext cx="3015590" cy="135035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04B158-86CF-A628-776D-C75437EAB705}"/>
              </a:ext>
            </a:extLst>
          </p:cNvPr>
          <p:cNvCxnSpPr>
            <a:cxnSpLocks/>
          </p:cNvCxnSpPr>
          <p:nvPr/>
        </p:nvCxnSpPr>
        <p:spPr>
          <a:xfrm flipV="1">
            <a:off x="9231568" y="3482506"/>
            <a:ext cx="0" cy="497551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0DB05FA-A386-884C-EC20-E1BD7658291F}"/>
              </a:ext>
            </a:extLst>
          </p:cNvPr>
          <p:cNvSpPr txBox="1"/>
          <p:nvPr/>
        </p:nvSpPr>
        <p:spPr>
          <a:xfrm>
            <a:off x="9373414" y="3443129"/>
            <a:ext cx="1301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Serial Connection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668BAB-3F3B-BEFD-CBAA-8C4EAA10181F}"/>
              </a:ext>
            </a:extLst>
          </p:cNvPr>
          <p:cNvSpPr txBox="1"/>
          <p:nvPr/>
        </p:nvSpPr>
        <p:spPr>
          <a:xfrm>
            <a:off x="1334827" y="2497319"/>
            <a:ext cx="218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230" dirty="0">
                <a:latin typeface="Lucida Console" panose="020B0609040504020204" pitchFamily="49" charset="0"/>
              </a:rPr>
              <a:t>dQEPBnxXBxzosDldimjK1w==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71676-AFD3-CCA1-0E25-4BA77A77D07F}"/>
              </a:ext>
            </a:extLst>
          </p:cNvPr>
          <p:cNvSpPr txBox="1"/>
          <p:nvPr/>
        </p:nvSpPr>
        <p:spPr>
          <a:xfrm>
            <a:off x="8487599" y="2557301"/>
            <a:ext cx="2151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230" dirty="0">
                <a:latin typeface="Lucida Console" panose="020B0609040504020204" pitchFamily="49" charset="0"/>
              </a:rPr>
              <a:t>Hello, World!</a:t>
            </a:r>
          </a:p>
        </p:txBody>
      </p:sp>
    </p:spTree>
    <p:extLst>
      <p:ext uri="{BB962C8B-B14F-4D97-AF65-F5344CB8AC3E}">
        <p14:creationId xmlns:p14="http://schemas.microsoft.com/office/powerpoint/2010/main" val="4258136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84A9E1A-24E9-46A4-454A-B9E0806715C9}"/>
              </a:ext>
            </a:extLst>
          </p:cNvPr>
          <p:cNvSpPr/>
          <p:nvPr/>
        </p:nvSpPr>
        <p:spPr>
          <a:xfrm>
            <a:off x="182879" y="1377696"/>
            <a:ext cx="11865685" cy="497865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30366" y="196920"/>
            <a:ext cx="61284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cs typeface="Calibri"/>
              </a:rPr>
              <a:t>System Design - Connections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924" y="6356351"/>
            <a:ext cx="444475" cy="365125"/>
          </a:xfrm>
        </p:spPr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9" name="Picture 8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CBAC08F8-0D67-D0FF-C0F0-0A0498B88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59" y="5052968"/>
            <a:ext cx="1394851" cy="101617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771712-5C68-AD73-D572-5BDFED690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54" y="3234265"/>
            <a:ext cx="2219854" cy="9940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61EA45-1737-791F-BFD3-41294FC4FB1C}"/>
              </a:ext>
            </a:extLst>
          </p:cNvPr>
          <p:cNvSpPr txBox="1"/>
          <p:nvPr/>
        </p:nvSpPr>
        <p:spPr>
          <a:xfrm>
            <a:off x="3592898" y="1390548"/>
            <a:ext cx="5506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Connections – Whole System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8849B1-F649-23D2-72CD-E8E1C185EAA9}"/>
              </a:ext>
            </a:extLst>
          </p:cNvPr>
          <p:cNvCxnSpPr>
            <a:cxnSpLocks/>
          </p:cNvCxnSpPr>
          <p:nvPr/>
        </p:nvCxnSpPr>
        <p:spPr>
          <a:xfrm flipV="1">
            <a:off x="2483586" y="4358324"/>
            <a:ext cx="0" cy="581037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65E5C5E6-099C-C95C-FF1F-B1A205285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542" y="4647884"/>
            <a:ext cx="1819805" cy="1471183"/>
          </a:xfrm>
          <a:prstGeom prst="rect">
            <a:avLst/>
          </a:prstGeom>
        </p:spPr>
      </p:pic>
      <p:pic>
        <p:nvPicPr>
          <p:cNvPr id="8" name="Picture 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BA2572E6-B757-EE52-5E5F-D96FB38E5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470" y="3154249"/>
            <a:ext cx="1723222" cy="125539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38D5C9-0E99-FF05-F23D-A20D2890EB48}"/>
              </a:ext>
            </a:extLst>
          </p:cNvPr>
          <p:cNvCxnSpPr>
            <a:cxnSpLocks/>
          </p:cNvCxnSpPr>
          <p:nvPr/>
        </p:nvCxnSpPr>
        <p:spPr>
          <a:xfrm>
            <a:off x="4012393" y="5561053"/>
            <a:ext cx="805181" cy="0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013F4B7-FD49-0F39-64C4-12A77DFFE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60" y="1957063"/>
            <a:ext cx="2015642" cy="902587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04B158-86CF-A628-776D-C75437EAB705}"/>
              </a:ext>
            </a:extLst>
          </p:cNvPr>
          <p:cNvCxnSpPr>
            <a:cxnSpLocks/>
          </p:cNvCxnSpPr>
          <p:nvPr/>
        </p:nvCxnSpPr>
        <p:spPr>
          <a:xfrm flipV="1">
            <a:off x="6362700" y="2859650"/>
            <a:ext cx="0" cy="25740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4E71676-AFD3-CCA1-0E25-4BA77A77D07F}"/>
              </a:ext>
            </a:extLst>
          </p:cNvPr>
          <p:cNvSpPr txBox="1"/>
          <p:nvPr/>
        </p:nvSpPr>
        <p:spPr>
          <a:xfrm>
            <a:off x="1729959" y="3534677"/>
            <a:ext cx="21519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pc="230" dirty="0">
                <a:latin typeface="Lucida Console" panose="020B0609040504020204" pitchFamily="49" charset="0"/>
              </a:rPr>
              <a:t>Hello, World!</a:t>
            </a:r>
          </a:p>
        </p:txBody>
      </p:sp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5FDAF62-9195-78DA-A39E-5AB6E01E0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37" y="3234265"/>
            <a:ext cx="2219854" cy="99403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E06E1E-110B-6233-EC74-721873312DB2}"/>
              </a:ext>
            </a:extLst>
          </p:cNvPr>
          <p:cNvCxnSpPr>
            <a:cxnSpLocks/>
          </p:cNvCxnSpPr>
          <p:nvPr/>
        </p:nvCxnSpPr>
        <p:spPr>
          <a:xfrm flipV="1">
            <a:off x="9596830" y="4323230"/>
            <a:ext cx="0" cy="581037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F5D275-7DC9-B28C-5B89-C4880EAA7835}"/>
              </a:ext>
            </a:extLst>
          </p:cNvPr>
          <p:cNvSpPr txBox="1"/>
          <p:nvPr/>
        </p:nvSpPr>
        <p:spPr>
          <a:xfrm>
            <a:off x="8798742" y="3534677"/>
            <a:ext cx="21519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pc="230" dirty="0">
                <a:latin typeface="Lucida Console" panose="020B0609040504020204" pitchFamily="49" charset="0"/>
              </a:rPr>
              <a:t>Hello, World!</a:t>
            </a:r>
          </a:p>
        </p:txBody>
      </p:sp>
      <p:pic>
        <p:nvPicPr>
          <p:cNvPr id="23" name="Picture 22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99D2A0F-9BEB-22F0-B9D9-D3CA4C5E1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405" y="5048101"/>
            <a:ext cx="1394851" cy="101617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AB309C7-F728-1F5B-F79F-552BB2D39FF2}"/>
              </a:ext>
            </a:extLst>
          </p:cNvPr>
          <p:cNvSpPr txBox="1"/>
          <p:nvPr/>
        </p:nvSpPr>
        <p:spPr>
          <a:xfrm>
            <a:off x="5533817" y="2208147"/>
            <a:ext cx="16925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pc="230" dirty="0">
                <a:latin typeface="Lucida Console" panose="020B0609040504020204" pitchFamily="49" charset="0"/>
              </a:rPr>
              <a:t>dQEPBnxXBxzosDldimjK1w==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48F4C15-C3DF-B177-5BE0-739610978343}"/>
              </a:ext>
            </a:extLst>
          </p:cNvPr>
          <p:cNvCxnSpPr>
            <a:cxnSpLocks/>
          </p:cNvCxnSpPr>
          <p:nvPr/>
        </p:nvCxnSpPr>
        <p:spPr>
          <a:xfrm>
            <a:off x="7556382" y="5556186"/>
            <a:ext cx="805181" cy="0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picture containing text, electronics, indoor, computer&#10;&#10;Description automatically generated">
            <a:extLst>
              <a:ext uri="{FF2B5EF4-FFF2-40B4-BE49-F238E27FC236}">
                <a16:creationId xmlns:a16="http://schemas.microsoft.com/office/drawing/2014/main" id="{EAC265FA-8058-B1F5-DD1A-E31E3607B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87" y="1885774"/>
            <a:ext cx="1268475" cy="1268475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D41820B-4FC5-309A-F2C1-6F4745DEE531}"/>
              </a:ext>
            </a:extLst>
          </p:cNvPr>
          <p:cNvCxnSpPr>
            <a:cxnSpLocks/>
          </p:cNvCxnSpPr>
          <p:nvPr/>
        </p:nvCxnSpPr>
        <p:spPr>
          <a:xfrm>
            <a:off x="842376" y="5383475"/>
            <a:ext cx="752798" cy="0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9F2E911-FD71-7C50-B5AC-0B8CCC8BF984}"/>
              </a:ext>
            </a:extLst>
          </p:cNvPr>
          <p:cNvSpPr/>
          <p:nvPr/>
        </p:nvSpPr>
        <p:spPr>
          <a:xfrm>
            <a:off x="853130" y="3159810"/>
            <a:ext cx="180913" cy="2223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1CB3C30-BF81-44B5-9E8C-4B82ABD5A9A1}"/>
              </a:ext>
            </a:extLst>
          </p:cNvPr>
          <p:cNvSpPr txBox="1"/>
          <p:nvPr/>
        </p:nvSpPr>
        <p:spPr>
          <a:xfrm>
            <a:off x="2854125" y="2303490"/>
            <a:ext cx="2151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Encryption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6D0658-AD5B-52F1-2183-AFA0EDBC566E}"/>
              </a:ext>
            </a:extLst>
          </p:cNvPr>
          <p:cNvSpPr txBox="1"/>
          <p:nvPr/>
        </p:nvSpPr>
        <p:spPr>
          <a:xfrm>
            <a:off x="7624065" y="2312406"/>
            <a:ext cx="2151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Decryption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78F46DA-F1AA-F7BC-E208-2B24B1496518}"/>
              </a:ext>
            </a:extLst>
          </p:cNvPr>
          <p:cNvCxnSpPr>
            <a:cxnSpLocks/>
          </p:cNvCxnSpPr>
          <p:nvPr/>
        </p:nvCxnSpPr>
        <p:spPr>
          <a:xfrm flipH="1" flipV="1">
            <a:off x="6362700" y="4410623"/>
            <a:ext cx="17415" cy="29472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153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88732" y="294196"/>
            <a:ext cx="61284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Calibri"/>
              </a:rPr>
              <a:t>AES – Advanced Encryption Standard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BB8A9E-3CE3-F085-47DB-7BF21DAA3A16}"/>
              </a:ext>
            </a:extLst>
          </p:cNvPr>
          <p:cNvSpPr txBox="1"/>
          <p:nvPr/>
        </p:nvSpPr>
        <p:spPr>
          <a:xfrm>
            <a:off x="4881223" y="2084332"/>
            <a:ext cx="2429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What is AES?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229E1-2E59-F740-9841-97AB3E106BB6}"/>
              </a:ext>
            </a:extLst>
          </p:cNvPr>
          <p:cNvSpPr txBox="1"/>
          <p:nvPr/>
        </p:nvSpPr>
        <p:spPr>
          <a:xfrm>
            <a:off x="5177712" y="1317598"/>
            <a:ext cx="1836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Why AES?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02EF4-5190-CCFA-9604-0C325ACD83EE}"/>
              </a:ext>
            </a:extLst>
          </p:cNvPr>
          <p:cNvSpPr txBox="1"/>
          <p:nvPr/>
        </p:nvSpPr>
        <p:spPr>
          <a:xfrm>
            <a:off x="415046" y="2772383"/>
            <a:ext cx="113619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Advanced Encryption Standard was one of the most successful implementation taught in CY450.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CY450 class is where project idea originated.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Benefits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AES lets you choose key sizes, whereas others such as DES have a fixed key length (56-bit key).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Negatives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Security is still dependent on key size.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841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88732" y="294196"/>
            <a:ext cx="61284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Calibri"/>
              </a:rPr>
              <a:t>AES – How it Works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1EC7E-C98F-9535-5FCA-9D2655F79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129" y="1239253"/>
            <a:ext cx="3930942" cy="49408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E40F0-44C7-07B1-BE4C-9DC8687075D3}"/>
              </a:ext>
            </a:extLst>
          </p:cNvPr>
          <p:cNvSpPr txBox="1"/>
          <p:nvPr/>
        </p:nvSpPr>
        <p:spPr>
          <a:xfrm>
            <a:off x="339892" y="2037204"/>
            <a:ext cx="609399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Substitute Bytes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Uses a table (S-Box) to perform byte-by-byte substitutions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Shift Rows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Permutation by 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Mix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substitution that alters each byte in a column as a function of all the bytes in the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Add Round Key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Bitwise XOR of the current block with a portion of the expanded key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6FFD36-705E-3811-13A2-FB8D81EACA40}"/>
              </a:ext>
            </a:extLst>
          </p:cNvPr>
          <p:cNvSpPr txBox="1"/>
          <p:nvPr/>
        </p:nvSpPr>
        <p:spPr>
          <a:xfrm>
            <a:off x="7555832" y="6408108"/>
            <a:ext cx="3577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*Slide taken from CY450 – Lesson 17 –Cryptography I ppt</a:t>
            </a:r>
          </a:p>
        </p:txBody>
      </p:sp>
    </p:spTree>
    <p:extLst>
      <p:ext uri="{BB962C8B-B14F-4D97-AF65-F5344CB8AC3E}">
        <p14:creationId xmlns:p14="http://schemas.microsoft.com/office/powerpoint/2010/main" val="32113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88732" y="294196"/>
            <a:ext cx="61284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Calibri"/>
              </a:rPr>
              <a:t>AES – How it Works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6FFD36-705E-3811-13A2-FB8D81EACA40}"/>
              </a:ext>
            </a:extLst>
          </p:cNvPr>
          <p:cNvSpPr txBox="1"/>
          <p:nvPr/>
        </p:nvSpPr>
        <p:spPr>
          <a:xfrm>
            <a:off x="7555832" y="6408108"/>
            <a:ext cx="3577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*Slide taken from CY450 – Lesson 17 –Cryptography I ppt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C3C3F-F678-5515-E016-7F7A40CAC863}"/>
              </a:ext>
            </a:extLst>
          </p:cNvPr>
          <p:cNvSpPr txBox="1">
            <a:spLocks/>
          </p:cNvSpPr>
          <p:nvPr/>
        </p:nvSpPr>
        <p:spPr>
          <a:xfrm>
            <a:off x="344906" y="1243432"/>
            <a:ext cx="2650958" cy="75381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/>
              <a:t>AES S-Box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C805B-A2A9-7DC0-5416-EE670A155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18" y="2400968"/>
            <a:ext cx="6344829" cy="361953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1BF47AB-49F0-2F6C-6CAE-1304B07B60C8}"/>
              </a:ext>
            </a:extLst>
          </p:cNvPr>
          <p:cNvCxnSpPr>
            <a:cxnSpLocks/>
          </p:cNvCxnSpPr>
          <p:nvPr/>
        </p:nvCxnSpPr>
        <p:spPr>
          <a:xfrm>
            <a:off x="3513485" y="2809968"/>
            <a:ext cx="0" cy="1786095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C6BAEC-6AC1-CF4D-3509-5AB9C9827852}"/>
              </a:ext>
            </a:extLst>
          </p:cNvPr>
          <p:cNvCxnSpPr>
            <a:cxnSpLocks/>
          </p:cNvCxnSpPr>
          <p:nvPr/>
        </p:nvCxnSpPr>
        <p:spPr>
          <a:xfrm>
            <a:off x="1584731" y="4710429"/>
            <a:ext cx="1748016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D1C6CD-8E82-3FF7-0B8B-16AFB099F758}"/>
              </a:ext>
            </a:extLst>
          </p:cNvPr>
          <p:cNvSpPr txBox="1"/>
          <p:nvPr/>
        </p:nvSpPr>
        <p:spPr>
          <a:xfrm>
            <a:off x="7736185" y="3715919"/>
            <a:ext cx="3577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my input is </a:t>
            </a:r>
            <a:r>
              <a:rPr lang="en-US" sz="2400" dirty="0">
                <a:latin typeface="Lucida Console" panose="020B0609040504020204" pitchFamily="49" charset="0"/>
              </a:rPr>
              <a:t>0x95..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2FF85-FF6D-27E6-F9D5-40162E00337A}"/>
              </a:ext>
            </a:extLst>
          </p:cNvPr>
          <p:cNvSpPr txBox="1"/>
          <p:nvPr/>
        </p:nvSpPr>
        <p:spPr>
          <a:xfrm>
            <a:off x="7739898" y="4596063"/>
            <a:ext cx="3577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Then my output is </a:t>
            </a:r>
            <a:r>
              <a:rPr lang="en-US" sz="2400" dirty="0">
                <a:latin typeface="Lucida Console" panose="020B0609040504020204" pitchFamily="49" charset="0"/>
              </a:rPr>
              <a:t>0x2A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EE41C2-21CF-9030-CE96-8A66387D452A}"/>
              </a:ext>
            </a:extLst>
          </p:cNvPr>
          <p:cNvSpPr/>
          <p:nvPr/>
        </p:nvSpPr>
        <p:spPr>
          <a:xfrm>
            <a:off x="3332747" y="4596063"/>
            <a:ext cx="366127" cy="2267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9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88732" y="294196"/>
            <a:ext cx="61284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Calibri"/>
              </a:rPr>
              <a:t>AES – Test Bench Code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F36F488-AF20-D279-810E-F70CD1D55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717" y="1192304"/>
            <a:ext cx="8508565" cy="51122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67427E-5B1B-33F3-BBB6-FAF3A38546DC}"/>
              </a:ext>
            </a:extLst>
          </p:cNvPr>
          <p:cNvSpPr/>
          <p:nvPr/>
        </p:nvSpPr>
        <p:spPr>
          <a:xfrm>
            <a:off x="2361866" y="3496320"/>
            <a:ext cx="6528133" cy="3009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D07BCB-232B-210D-F61C-1A6AC4FE8B33}"/>
              </a:ext>
            </a:extLst>
          </p:cNvPr>
          <p:cNvSpPr/>
          <p:nvPr/>
        </p:nvSpPr>
        <p:spPr>
          <a:xfrm>
            <a:off x="2361866" y="3797299"/>
            <a:ext cx="6528133" cy="3009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4F1A4-DF17-B32F-4BFB-A98906B2BB88}"/>
              </a:ext>
            </a:extLst>
          </p:cNvPr>
          <p:cNvSpPr/>
          <p:nvPr/>
        </p:nvSpPr>
        <p:spPr>
          <a:xfrm>
            <a:off x="6256748" y="2181061"/>
            <a:ext cx="2861852" cy="109553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Compare output of AES from plaintext to ciphertext</a:t>
            </a:r>
          </a:p>
        </p:txBody>
      </p:sp>
    </p:spTree>
    <p:extLst>
      <p:ext uri="{BB962C8B-B14F-4D97-AF65-F5344CB8AC3E}">
        <p14:creationId xmlns:p14="http://schemas.microsoft.com/office/powerpoint/2010/main" val="186262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88732" y="294196"/>
            <a:ext cx="61284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Calibri"/>
              </a:rPr>
              <a:t>AES – Test Bench Simulation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567A648-C184-E497-EAE6-22D77DF2E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20" y="1741790"/>
            <a:ext cx="11359959" cy="37487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1598545-8B36-4217-9798-1426DB5C2C95}"/>
              </a:ext>
            </a:extLst>
          </p:cNvPr>
          <p:cNvSpPr/>
          <p:nvPr/>
        </p:nvSpPr>
        <p:spPr>
          <a:xfrm>
            <a:off x="3777916" y="2937521"/>
            <a:ext cx="7998063" cy="2887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1030C9-314C-8EED-9C3F-6E3012F1597D}"/>
              </a:ext>
            </a:extLst>
          </p:cNvPr>
          <p:cNvCxnSpPr/>
          <p:nvPr/>
        </p:nvCxnSpPr>
        <p:spPr>
          <a:xfrm>
            <a:off x="3573379" y="1479884"/>
            <a:ext cx="1756610" cy="135956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0EB0A-2D2A-F973-5E70-2E9A4E5AC531}"/>
              </a:ext>
            </a:extLst>
          </p:cNvPr>
          <p:cNvSpPr/>
          <p:nvPr/>
        </p:nvSpPr>
        <p:spPr>
          <a:xfrm>
            <a:off x="3803149" y="4259727"/>
            <a:ext cx="7998063" cy="1993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A8C27B7-2B76-19BD-EAE1-BCC966E0C28D}"/>
              </a:ext>
            </a:extLst>
          </p:cNvPr>
          <p:cNvSpPr/>
          <p:nvPr/>
        </p:nvSpPr>
        <p:spPr>
          <a:xfrm>
            <a:off x="2514598" y="4269154"/>
            <a:ext cx="1212851" cy="1993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Add Round Key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B31A0C8-1D86-F3BC-241A-0031CDB5B467}"/>
              </a:ext>
            </a:extLst>
          </p:cNvPr>
          <p:cNvSpPr/>
          <p:nvPr/>
        </p:nvSpPr>
        <p:spPr>
          <a:xfrm>
            <a:off x="2514599" y="4499787"/>
            <a:ext cx="1212851" cy="1993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S-Box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2F71A1-D8C4-1FDF-4A24-91F0E3FEF783}"/>
              </a:ext>
            </a:extLst>
          </p:cNvPr>
          <p:cNvSpPr/>
          <p:nvPr/>
        </p:nvSpPr>
        <p:spPr>
          <a:xfrm>
            <a:off x="3803149" y="4495504"/>
            <a:ext cx="7998063" cy="1993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8B613D3-2B0F-7F8B-3124-7894EDB26D0A}"/>
              </a:ext>
            </a:extLst>
          </p:cNvPr>
          <p:cNvSpPr/>
          <p:nvPr/>
        </p:nvSpPr>
        <p:spPr>
          <a:xfrm>
            <a:off x="2514598" y="4901527"/>
            <a:ext cx="1212851" cy="1993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Block (shift, </a:t>
            </a:r>
            <a:r>
              <a:rPr lang="en-US" sz="1100" b="1" dirty="0" err="1"/>
              <a:t>etc</a:t>
            </a:r>
            <a:r>
              <a:rPr lang="en-US" sz="1100" b="1" dirty="0"/>
              <a:t>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D278D4F-4D31-BF03-66BF-CF1140A18FC8}"/>
              </a:ext>
            </a:extLst>
          </p:cNvPr>
          <p:cNvSpPr/>
          <p:nvPr/>
        </p:nvSpPr>
        <p:spPr>
          <a:xfrm>
            <a:off x="3803148" y="4897244"/>
            <a:ext cx="7998063" cy="1993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3F6FAF-D7E7-4454-83FE-8C2BF72CD5D6}"/>
              </a:ext>
            </a:extLst>
          </p:cNvPr>
          <p:cNvSpPr/>
          <p:nvPr/>
        </p:nvSpPr>
        <p:spPr>
          <a:xfrm>
            <a:off x="2256248" y="1236399"/>
            <a:ext cx="1212851" cy="326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Clock Cycle</a:t>
            </a:r>
          </a:p>
        </p:txBody>
      </p:sp>
    </p:spTree>
    <p:extLst>
      <p:ext uri="{BB962C8B-B14F-4D97-AF65-F5344CB8AC3E}">
        <p14:creationId xmlns:p14="http://schemas.microsoft.com/office/powerpoint/2010/main" val="340008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88732" y="294196"/>
            <a:ext cx="61284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cs typeface="Calibri"/>
              </a:rPr>
              <a:t>UART – Universal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Asychronous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/Synchronous Transmitter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3F6AF4-1637-BC74-D014-D85EBEF6DE35}"/>
              </a:ext>
            </a:extLst>
          </p:cNvPr>
          <p:cNvSpPr txBox="1"/>
          <p:nvPr/>
        </p:nvSpPr>
        <p:spPr>
          <a:xfrm>
            <a:off x="4745660" y="2084332"/>
            <a:ext cx="2700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What is UART?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72B9B-546D-45C7-4203-ECB6DBBA8808}"/>
              </a:ext>
            </a:extLst>
          </p:cNvPr>
          <p:cNvSpPr txBox="1"/>
          <p:nvPr/>
        </p:nvSpPr>
        <p:spPr>
          <a:xfrm>
            <a:off x="5029467" y="1317598"/>
            <a:ext cx="2133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Why UART?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178B4-E211-D03F-B105-56D6223E43C4}"/>
              </a:ext>
            </a:extLst>
          </p:cNvPr>
          <p:cNvSpPr txBox="1"/>
          <p:nvPr/>
        </p:nvSpPr>
        <p:spPr>
          <a:xfrm>
            <a:off x="415046" y="2772383"/>
            <a:ext cx="113619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UART Protocol is a Protocol designed to serially communicate between two clients using only two wires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Other implementations include RS-232, SWD,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Benefits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interface with Arduino IDE and the Arduino Framework using an Arduino Uno.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Asynchronous mode does not require a clock 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Negatives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Communication is slower than SPI, or other high-speed protocols.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883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88732" y="294196"/>
            <a:ext cx="61284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Calibri"/>
              </a:rPr>
              <a:t>UART – Testbench Code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BBB0E02-D65F-9EF7-697D-7FCD194DA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40" y="1805742"/>
            <a:ext cx="6787859" cy="3878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A68D5-FDC9-2124-AD95-BBBFFE2DDF80}"/>
              </a:ext>
            </a:extLst>
          </p:cNvPr>
          <p:cNvSpPr txBox="1"/>
          <p:nvPr/>
        </p:nvSpPr>
        <p:spPr>
          <a:xfrm>
            <a:off x="7901940" y="3144965"/>
            <a:ext cx="392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Sends a bit through the </a:t>
            </a:r>
            <a:r>
              <a:rPr lang="en-US" i="1" dirty="0"/>
              <a:t>transmit </a:t>
            </a:r>
            <a:r>
              <a:rPr lang="en-US" dirty="0"/>
              <a:t>line and verifies the bit is received on the </a:t>
            </a:r>
            <a:r>
              <a:rPr lang="en-US" i="1" dirty="0"/>
              <a:t>receive</a:t>
            </a:r>
            <a:r>
              <a:rPr lang="en-US" dirty="0"/>
              <a:t> 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to test in testbench.</a:t>
            </a:r>
          </a:p>
        </p:txBody>
      </p:sp>
    </p:spTree>
    <p:extLst>
      <p:ext uri="{BB962C8B-B14F-4D97-AF65-F5344CB8AC3E}">
        <p14:creationId xmlns:p14="http://schemas.microsoft.com/office/powerpoint/2010/main" val="2584013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8508DB-FEF7-7355-45F9-A310EAB28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Overview</a:t>
            </a:r>
          </a:p>
          <a:p>
            <a:r>
              <a:rPr lang="en-US" dirty="0">
                <a:latin typeface="Arial"/>
                <a:cs typeface="Arial"/>
              </a:rPr>
              <a:t>System Design</a:t>
            </a:r>
          </a:p>
          <a:p>
            <a:r>
              <a:rPr lang="en-US" dirty="0">
                <a:latin typeface="Arial"/>
                <a:cs typeface="Arial"/>
              </a:rPr>
              <a:t>AES</a:t>
            </a:r>
          </a:p>
          <a:p>
            <a:r>
              <a:rPr lang="en-US" dirty="0">
                <a:latin typeface="Arial"/>
                <a:cs typeface="Arial"/>
              </a:rPr>
              <a:t>UART</a:t>
            </a:r>
          </a:p>
          <a:p>
            <a:r>
              <a:rPr lang="en-US" dirty="0">
                <a:latin typeface="Arial"/>
                <a:cs typeface="Arial"/>
              </a:rPr>
              <a:t>Current Progress</a:t>
            </a:r>
          </a:p>
          <a:p>
            <a:r>
              <a:rPr lang="en-US" dirty="0">
                <a:latin typeface="Arial"/>
                <a:cs typeface="Arial"/>
              </a:rPr>
              <a:t>What’s Next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30366" y="196920"/>
            <a:ext cx="61284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cs typeface="Calibri"/>
              </a:rPr>
              <a:t>Agenda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5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A24C8F3-2FCD-4EC2-625B-050004C44643}"/>
              </a:ext>
            </a:extLst>
          </p:cNvPr>
          <p:cNvSpPr/>
          <p:nvPr/>
        </p:nvSpPr>
        <p:spPr>
          <a:xfrm>
            <a:off x="2103120" y="1031878"/>
            <a:ext cx="2985497" cy="40201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88732" y="294196"/>
            <a:ext cx="61284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Calibri"/>
              </a:rPr>
              <a:t>UART – Testbench Simulation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7A6F378-150E-0295-1DA0-5DB640B14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3" y="1466576"/>
            <a:ext cx="12060333" cy="1962424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83E3ECF-4BDD-7970-4BE5-A916FA7ED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46" y="3657922"/>
            <a:ext cx="6839905" cy="2248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97F6AE-0D40-CCA2-1526-4039126EB890}"/>
              </a:ext>
            </a:extLst>
          </p:cNvPr>
          <p:cNvSpPr/>
          <p:nvPr/>
        </p:nvSpPr>
        <p:spPr>
          <a:xfrm>
            <a:off x="2575560" y="2034540"/>
            <a:ext cx="9494520" cy="167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A50DB2-8347-21B2-01C2-AC09FBDDD103}"/>
              </a:ext>
            </a:extLst>
          </p:cNvPr>
          <p:cNvCxnSpPr>
            <a:cxnSpLocks/>
          </p:cNvCxnSpPr>
          <p:nvPr/>
        </p:nvCxnSpPr>
        <p:spPr>
          <a:xfrm>
            <a:off x="3368040" y="1389073"/>
            <a:ext cx="761228" cy="6127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6B5C11-E6E1-5A49-AC6E-0C99C916A40D}"/>
              </a:ext>
            </a:extLst>
          </p:cNvPr>
          <p:cNvSpPr txBox="1"/>
          <p:nvPr/>
        </p:nvSpPr>
        <p:spPr>
          <a:xfrm>
            <a:off x="2103120" y="1048219"/>
            <a:ext cx="303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Clock for testbench, not UART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893ED8-AFEF-9156-E035-219CC823BF34}"/>
              </a:ext>
            </a:extLst>
          </p:cNvPr>
          <p:cNvSpPr/>
          <p:nvPr/>
        </p:nvSpPr>
        <p:spPr>
          <a:xfrm>
            <a:off x="1564846" y="2716210"/>
            <a:ext cx="804974" cy="165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AC4BEF-7757-8884-6FDA-2572086C6092}"/>
              </a:ext>
            </a:extLst>
          </p:cNvPr>
          <p:cNvSpPr/>
          <p:nvPr/>
        </p:nvSpPr>
        <p:spPr>
          <a:xfrm>
            <a:off x="1564846" y="1869524"/>
            <a:ext cx="804974" cy="165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D29C61-C883-155B-CCDD-417137DC5B6E}"/>
              </a:ext>
            </a:extLst>
          </p:cNvPr>
          <p:cNvCxnSpPr>
            <a:stCxn id="18" idx="2"/>
            <a:endCxn id="17" idx="0"/>
          </p:cNvCxnSpPr>
          <p:nvPr/>
        </p:nvCxnSpPr>
        <p:spPr>
          <a:xfrm>
            <a:off x="1967333" y="2034540"/>
            <a:ext cx="0" cy="68167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7DE7C5D-4B92-7B62-8782-227E4FF73274}"/>
              </a:ext>
            </a:extLst>
          </p:cNvPr>
          <p:cNvSpPr/>
          <p:nvPr/>
        </p:nvSpPr>
        <p:spPr>
          <a:xfrm>
            <a:off x="2255905" y="2259842"/>
            <a:ext cx="2985497" cy="40201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These results match, so we get a  success message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082632-17F4-8847-7388-99AE39691BA5}"/>
              </a:ext>
            </a:extLst>
          </p:cNvPr>
          <p:cNvCxnSpPr>
            <a:cxnSpLocks/>
          </p:cNvCxnSpPr>
          <p:nvPr/>
        </p:nvCxnSpPr>
        <p:spPr>
          <a:xfrm flipH="1">
            <a:off x="3474720" y="2739036"/>
            <a:ext cx="145963" cy="23816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B479899-4021-952D-AADB-708D5BDB5F4E}"/>
              </a:ext>
            </a:extLst>
          </p:cNvPr>
          <p:cNvSpPr/>
          <p:nvPr/>
        </p:nvSpPr>
        <p:spPr>
          <a:xfrm>
            <a:off x="2815708" y="5115310"/>
            <a:ext cx="1939171" cy="165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DE17B7-75BB-4F8D-D876-F4B12346B87F}"/>
              </a:ext>
            </a:extLst>
          </p:cNvPr>
          <p:cNvSpPr/>
          <p:nvPr/>
        </p:nvSpPr>
        <p:spPr>
          <a:xfrm>
            <a:off x="3422563" y="5391424"/>
            <a:ext cx="706705" cy="165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51FCC5-A56A-55A5-A7AF-7B939E51299D}"/>
              </a:ext>
            </a:extLst>
          </p:cNvPr>
          <p:cNvCxnSpPr>
            <a:cxnSpLocks/>
          </p:cNvCxnSpPr>
          <p:nvPr/>
        </p:nvCxnSpPr>
        <p:spPr>
          <a:xfrm flipV="1">
            <a:off x="2416532" y="5556773"/>
            <a:ext cx="1006031" cy="4911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ACC5A8B-1428-BAD8-7B05-F588957BF5B1}"/>
              </a:ext>
            </a:extLst>
          </p:cNvPr>
          <p:cNvSpPr/>
          <p:nvPr/>
        </p:nvSpPr>
        <p:spPr>
          <a:xfrm>
            <a:off x="582338" y="5663630"/>
            <a:ext cx="1673567" cy="76855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Takes around 150 ns to finish job…something to consider</a:t>
            </a:r>
          </a:p>
        </p:txBody>
      </p:sp>
    </p:spTree>
    <p:extLst>
      <p:ext uri="{BB962C8B-B14F-4D97-AF65-F5344CB8AC3E}">
        <p14:creationId xmlns:p14="http://schemas.microsoft.com/office/powerpoint/2010/main" val="287002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 animBg="1"/>
      <p:bldP spid="13" grpId="0"/>
      <p:bldP spid="17" grpId="0" animBg="1"/>
      <p:bldP spid="18" grpId="0" animBg="1"/>
      <p:bldP spid="24" grpId="0" animBg="1"/>
      <p:bldP spid="27" grpId="0" animBg="1"/>
      <p:bldP spid="28" grpId="0" animBg="1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88732" y="294196"/>
            <a:ext cx="61284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Calibri"/>
              </a:rPr>
              <a:t>Current Progress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86B7B818-4988-FE6C-87E6-78D165CDE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88" y="1168844"/>
            <a:ext cx="5206962" cy="5394960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9AE6FB93-5E18-1CFD-4B13-F25F91C4D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4457700"/>
            <a:ext cx="1783080" cy="1783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BA974-497B-34EF-75E3-B08DACA92D7D}"/>
              </a:ext>
            </a:extLst>
          </p:cNvPr>
          <p:cNvSpPr txBox="1"/>
          <p:nvPr/>
        </p:nvSpPr>
        <p:spPr>
          <a:xfrm>
            <a:off x="6657340" y="2103793"/>
            <a:ext cx="48920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fully up to date, but GitHub website contains code on a public repository documenting my journey learning Verilog.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 to resources used throughout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future -&gt; Add current UART + AES code and links to sources on GitHub.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360E42-1BF2-053A-2FCE-B35DCF4870BD}"/>
              </a:ext>
            </a:extLst>
          </p:cNvPr>
          <p:cNvSpPr/>
          <p:nvPr/>
        </p:nvSpPr>
        <p:spPr>
          <a:xfrm>
            <a:off x="5410200" y="1577340"/>
            <a:ext cx="411480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8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88732" y="294196"/>
            <a:ext cx="61284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Calibri"/>
              </a:rPr>
              <a:t>Current Progress - UART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terminal_fpga_video">
            <a:hlinkClick r:id="" action="ppaction://media"/>
            <a:extLst>
              <a:ext uri="{FF2B5EF4-FFF2-40B4-BE49-F238E27FC236}">
                <a16:creationId xmlns:a16="http://schemas.microsoft.com/office/drawing/2014/main" id="{A927834D-0193-AAF3-038A-714E6E5D3D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99559" y="1328337"/>
            <a:ext cx="5992881" cy="50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2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88732" y="294196"/>
            <a:ext cx="61284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Calibri"/>
              </a:rPr>
              <a:t>What’s next?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032141-95C2-9FC8-7340-AC617FA5067C}"/>
              </a:ext>
            </a:extLst>
          </p:cNvPr>
          <p:cNvSpPr txBox="1"/>
          <p:nvPr/>
        </p:nvSpPr>
        <p:spPr>
          <a:xfrm>
            <a:off x="965551" y="1423005"/>
            <a:ext cx="10271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Long range goal: </a:t>
            </a:r>
            <a:r>
              <a:rPr lang="en-US" sz="2800" dirty="0"/>
              <a:t>Complete full implementation to send to </a:t>
            </a:r>
            <a:r>
              <a:rPr lang="en-US" sz="2800" dirty="0" err="1"/>
              <a:t>eFabless</a:t>
            </a:r>
            <a:r>
              <a:rPr lang="en-US" sz="2800" dirty="0"/>
              <a:t> Caravel Project.</a:t>
            </a:r>
            <a:endParaRPr lang="en-US" sz="2800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EFCB85-9DD4-BB2B-DA0B-ED9611EA412A}"/>
              </a:ext>
            </a:extLst>
          </p:cNvPr>
          <p:cNvSpPr txBox="1"/>
          <p:nvPr/>
        </p:nvSpPr>
        <p:spPr>
          <a:xfrm>
            <a:off x="965551" y="2636976"/>
            <a:ext cx="10271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Short range goal: </a:t>
            </a:r>
            <a:r>
              <a:rPr lang="en-US" sz="2800" dirty="0"/>
              <a:t>Prove system works on FPGA with Arduino’s to display output.</a:t>
            </a:r>
            <a:endParaRPr lang="en-US" sz="2800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7B54E-EC92-5D1C-CB4D-D9A178F96586}"/>
              </a:ext>
            </a:extLst>
          </p:cNvPr>
          <p:cNvSpPr txBox="1"/>
          <p:nvPr/>
        </p:nvSpPr>
        <p:spPr>
          <a:xfrm>
            <a:off x="965551" y="4110811"/>
            <a:ext cx="9956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Integrate UART and AES capability with two Arduino’s for encryption.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Integrate UART and AES capability with two Arduino’s for decryption.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Combine encryption and decryption parts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 three Arduino’s to prove system works.</a:t>
            </a:r>
          </a:p>
        </p:txBody>
      </p:sp>
    </p:spTree>
    <p:extLst>
      <p:ext uri="{BB962C8B-B14F-4D97-AF65-F5344CB8AC3E}">
        <p14:creationId xmlns:p14="http://schemas.microsoft.com/office/powerpoint/2010/main" val="217701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88732" y="294196"/>
            <a:ext cx="61284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Calibri"/>
              </a:rPr>
              <a:t>AES and UART code </a:t>
            </a:r>
            <a:r>
              <a:rPr lang="en-US" sz="2800" dirty="0" err="1">
                <a:solidFill>
                  <a:schemeClr val="bg1"/>
                </a:solidFill>
                <a:cs typeface="Calibri"/>
              </a:rPr>
              <a:t>respositories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032141-95C2-9FC8-7340-AC617FA5067C}"/>
              </a:ext>
            </a:extLst>
          </p:cNvPr>
          <p:cNvSpPr txBox="1"/>
          <p:nvPr/>
        </p:nvSpPr>
        <p:spPr>
          <a:xfrm>
            <a:off x="807720" y="1417320"/>
            <a:ext cx="1027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AES: </a:t>
            </a:r>
            <a:r>
              <a:rPr lang="en-US" dirty="0" err="1">
                <a:hlinkClick r:id="rId3"/>
              </a:rPr>
              <a:t>secworks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aes</a:t>
            </a:r>
            <a:r>
              <a:rPr lang="en-US" dirty="0">
                <a:hlinkClick r:id="rId3"/>
              </a:rPr>
              <a:t>: Verilog implementation of the symmetric block cipher AES (Advanced Encryption Standard) as specified in NIST FIPS 197. This implementation supports 128 and 256 bit keys. (github.com)</a:t>
            </a:r>
            <a:endParaRPr lang="en-US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EFCB85-9DD4-BB2B-DA0B-ED9611EA412A}"/>
              </a:ext>
            </a:extLst>
          </p:cNvPr>
          <p:cNvSpPr txBox="1"/>
          <p:nvPr/>
        </p:nvSpPr>
        <p:spPr>
          <a:xfrm>
            <a:off x="807720" y="3952994"/>
            <a:ext cx="1027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UART: </a:t>
            </a:r>
            <a:r>
              <a:rPr lang="en-US" dirty="0" err="1">
                <a:hlinkClick r:id="rId4"/>
              </a:rPr>
              <a:t>varmil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uart-verilog</a:t>
            </a:r>
            <a:r>
              <a:rPr lang="en-US" dirty="0">
                <a:hlinkClick r:id="rId4"/>
              </a:rPr>
              <a:t>: the UART module with Quartus Prime (github.com)</a:t>
            </a:r>
            <a:r>
              <a:rPr lang="en-US" dirty="0"/>
              <a:t>.</a:t>
            </a:r>
            <a:endParaRPr lang="en-US" b="1" u="sng" dirty="0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BA5FBB49-C9E0-377D-B895-6753DBC9D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405" y="2154309"/>
            <a:ext cx="1596390" cy="1596390"/>
          </a:xfrm>
          <a:prstGeom prst="rect">
            <a:avLst/>
          </a:prstGeom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BA70FDBA-7312-9E81-CB58-21F3BE58DE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166" y="4777739"/>
            <a:ext cx="1591629" cy="159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34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1FF3C-B53F-CFD2-662B-9B027A609AE4}"/>
              </a:ext>
            </a:extLst>
          </p:cNvPr>
          <p:cNvSpPr txBox="1"/>
          <p:nvPr/>
        </p:nvSpPr>
        <p:spPr>
          <a:xfrm>
            <a:off x="3908357" y="2828835"/>
            <a:ext cx="4375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92936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30366" y="196920"/>
            <a:ext cx="61284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cs typeface="Calibri"/>
              </a:rPr>
              <a:t>Overview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10A578-AAB9-533D-76AB-9F5835434E59}"/>
              </a:ext>
            </a:extLst>
          </p:cNvPr>
          <p:cNvSpPr txBox="1"/>
          <p:nvPr/>
        </p:nvSpPr>
        <p:spPr>
          <a:xfrm>
            <a:off x="4887336" y="4159250"/>
            <a:ext cx="2417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/>
              <a:t>Why AES?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5375C0-B5A8-0B7F-B638-AFB04CFDF083}"/>
              </a:ext>
            </a:extLst>
          </p:cNvPr>
          <p:cNvSpPr txBox="1"/>
          <p:nvPr/>
        </p:nvSpPr>
        <p:spPr>
          <a:xfrm>
            <a:off x="4119594" y="3429000"/>
            <a:ext cx="3952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/>
              <a:t>Why on an FPGA?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9FC8F1-8DFF-3B01-766E-93DB7E1EA254}"/>
              </a:ext>
            </a:extLst>
          </p:cNvPr>
          <p:cNvSpPr txBox="1"/>
          <p:nvPr/>
        </p:nvSpPr>
        <p:spPr>
          <a:xfrm>
            <a:off x="4119594" y="2698750"/>
            <a:ext cx="3952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/>
              <a:t>Why this project?</a:t>
            </a:r>
          </a:p>
        </p:txBody>
      </p:sp>
    </p:spTree>
    <p:extLst>
      <p:ext uri="{BB962C8B-B14F-4D97-AF65-F5344CB8AC3E}">
        <p14:creationId xmlns:p14="http://schemas.microsoft.com/office/powerpoint/2010/main" val="123438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30366" y="196920"/>
            <a:ext cx="61284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cs typeface="Calibri"/>
              </a:rPr>
              <a:t>Overview – Why this project?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745AC0-2259-9417-3021-77A37DD27299}"/>
              </a:ext>
            </a:extLst>
          </p:cNvPr>
          <p:cNvSpPr txBox="1"/>
          <p:nvPr/>
        </p:nvSpPr>
        <p:spPr>
          <a:xfrm>
            <a:off x="1462146" y="1934407"/>
            <a:ext cx="9267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Ultimately: </a:t>
            </a:r>
            <a:r>
              <a:rPr lang="en-US" sz="3200" b="1" i="1" dirty="0"/>
              <a:t>Modern computers need secure hardware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5B48A-2B2A-9936-DC91-59A70098BCFD}"/>
              </a:ext>
            </a:extLst>
          </p:cNvPr>
          <p:cNvSpPr txBox="1"/>
          <p:nvPr/>
        </p:nvSpPr>
        <p:spPr>
          <a:xfrm>
            <a:off x="178064" y="2623541"/>
            <a:ext cx="3378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Communication Systems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FCDD41-2356-BC39-6BF4-C1B6FA19449E}"/>
              </a:ext>
            </a:extLst>
          </p:cNvPr>
          <p:cNvSpPr txBox="1"/>
          <p:nvPr/>
        </p:nvSpPr>
        <p:spPr>
          <a:xfrm>
            <a:off x="4652656" y="2623541"/>
            <a:ext cx="2886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Storage Centers</a:t>
            </a:r>
          </a:p>
        </p:txBody>
      </p:sp>
      <p:pic>
        <p:nvPicPr>
          <p:cNvPr id="15" name="Picture 14" descr="A picture containing sky, outdoor, telescope&#10;&#10;Description automatically generated">
            <a:extLst>
              <a:ext uri="{FF2B5EF4-FFF2-40B4-BE49-F238E27FC236}">
                <a16:creationId xmlns:a16="http://schemas.microsoft.com/office/drawing/2014/main" id="{E4BAAB30-4CEB-541C-692D-7974739C8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64" y="3567547"/>
            <a:ext cx="3217424" cy="21449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3F8A97-33A7-1847-DA66-960AC9B7B97F}"/>
              </a:ext>
            </a:extLst>
          </p:cNvPr>
          <p:cNvSpPr txBox="1"/>
          <p:nvPr/>
        </p:nvSpPr>
        <p:spPr>
          <a:xfrm>
            <a:off x="9098201" y="2619354"/>
            <a:ext cx="2123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Transportation</a:t>
            </a:r>
          </a:p>
        </p:txBody>
      </p:sp>
      <p:pic>
        <p:nvPicPr>
          <p:cNvPr id="18" name="Picture 17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BD0813B1-44BF-5C7C-A151-7FA753C76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067" y="3566287"/>
            <a:ext cx="3877862" cy="2179358"/>
          </a:xfrm>
          <a:prstGeom prst="rect">
            <a:avLst/>
          </a:prstGeom>
        </p:spPr>
      </p:pic>
      <p:pic>
        <p:nvPicPr>
          <p:cNvPr id="5" name="Picture 4" descr="A picture containing road, outdoor, truck, street&#10;&#10;Description automatically generated">
            <a:extLst>
              <a:ext uri="{FF2B5EF4-FFF2-40B4-BE49-F238E27FC236}">
                <a16:creationId xmlns:a16="http://schemas.microsoft.com/office/drawing/2014/main" id="{7EAACF7C-3070-CD37-8153-C4AD032FC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147" y="3656063"/>
            <a:ext cx="3508452" cy="1972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1500FE-D982-84F2-6843-408C139F1C60}"/>
              </a:ext>
            </a:extLst>
          </p:cNvPr>
          <p:cNvSpPr txBox="1"/>
          <p:nvPr/>
        </p:nvSpPr>
        <p:spPr>
          <a:xfrm>
            <a:off x="2097769" y="1278301"/>
            <a:ext cx="7996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First learned about AES during CY450 class…</a:t>
            </a:r>
          </a:p>
        </p:txBody>
      </p:sp>
    </p:spTree>
    <p:extLst>
      <p:ext uri="{BB962C8B-B14F-4D97-AF65-F5344CB8AC3E}">
        <p14:creationId xmlns:p14="http://schemas.microsoft.com/office/powerpoint/2010/main" val="229201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30366" y="196920"/>
            <a:ext cx="61284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cs typeface="Calibri"/>
              </a:rPr>
              <a:t>Overview – Why on an FPGA?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5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30F8BFB-8FA1-55BB-CACC-390F3A9B8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525462"/>
              </p:ext>
            </p:extLst>
          </p:nvPr>
        </p:nvGraphicFramePr>
        <p:xfrm>
          <a:off x="1076526" y="1421409"/>
          <a:ext cx="9594716" cy="4284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8679">
                  <a:extLst>
                    <a:ext uri="{9D8B030D-6E8A-4147-A177-3AD203B41FA5}">
                      <a16:colId xmlns:a16="http://schemas.microsoft.com/office/drawing/2014/main" val="3991698851"/>
                    </a:ext>
                  </a:extLst>
                </a:gridCol>
                <a:gridCol w="2398679">
                  <a:extLst>
                    <a:ext uri="{9D8B030D-6E8A-4147-A177-3AD203B41FA5}">
                      <a16:colId xmlns:a16="http://schemas.microsoft.com/office/drawing/2014/main" val="2031058485"/>
                    </a:ext>
                  </a:extLst>
                </a:gridCol>
                <a:gridCol w="2398679">
                  <a:extLst>
                    <a:ext uri="{9D8B030D-6E8A-4147-A177-3AD203B41FA5}">
                      <a16:colId xmlns:a16="http://schemas.microsoft.com/office/drawing/2014/main" val="2860733744"/>
                    </a:ext>
                  </a:extLst>
                </a:gridCol>
                <a:gridCol w="2398679">
                  <a:extLst>
                    <a:ext uri="{9D8B030D-6E8A-4147-A177-3AD203B41FA5}">
                      <a16:colId xmlns:a16="http://schemas.microsoft.com/office/drawing/2014/main" val="4149224032"/>
                    </a:ext>
                  </a:extLst>
                </a:gridCol>
              </a:tblGrid>
              <a:tr h="35951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Efficiency / 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Flexibility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565748"/>
                  </a:ext>
                </a:extLst>
              </a:tr>
              <a:tr h="138914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Microcontroller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&lt;$5 </a:t>
                      </a:r>
                      <a:r>
                        <a:rPr lang="en-US" sz="1800" dirty="0" err="1"/>
                        <a:t>p.u</a:t>
                      </a:r>
                      <a:r>
                        <a:rPr lang="en-US" sz="1800" dirty="0"/>
                        <a:t>.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Can run semi-concurrent tasks (</a:t>
                      </a:r>
                      <a:r>
                        <a:rPr lang="en-US" sz="1800" dirty="0" err="1"/>
                        <a:t>FreeRTOS</a:t>
                      </a:r>
                      <a:r>
                        <a:rPr lang="en-US" sz="1800" dirty="0"/>
                        <a:t>). Efficient, but not as fast as an average FPGA (20 MHz).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Easy to purchase individual chip, can connect any peripheral you’d like. However, easier to stick with common protocols.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114339"/>
                  </a:ext>
                </a:extLst>
              </a:tr>
              <a:tr h="11363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FPGA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~$100-$1k </a:t>
                      </a:r>
                      <a:r>
                        <a:rPr lang="en-US" sz="1800" dirty="0" err="1"/>
                        <a:t>p.u</a:t>
                      </a:r>
                      <a:r>
                        <a:rPr lang="en-US" sz="1800" dirty="0"/>
                        <a:t>.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Only one task – efficient and fast hardware. (550 MHz max).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Typically stick to what’s on development board. But overall can change whatever you want.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493080"/>
                  </a:ext>
                </a:extLst>
              </a:tr>
              <a:tr h="99878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$100k - $1m </a:t>
                      </a:r>
                      <a:r>
                        <a:rPr lang="en-US" sz="1800" dirty="0" err="1"/>
                        <a:t>p.u</a:t>
                      </a:r>
                      <a:r>
                        <a:rPr lang="en-US" sz="1800" dirty="0"/>
                        <a:t>.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Only one task – very efficient and fast hardware.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Configuration cannot change.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747226"/>
                  </a:ext>
                </a:extLst>
              </a:tr>
            </a:tbl>
          </a:graphicData>
        </a:graphic>
      </p:graphicFrame>
      <p:pic>
        <p:nvPicPr>
          <p:cNvPr id="8" name="Picture 7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FA807527-4EC7-5F60-C942-CC185A29A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72" y="2332702"/>
            <a:ext cx="1022502" cy="681668"/>
          </a:xfrm>
          <a:prstGeom prst="rect">
            <a:avLst/>
          </a:prstGeom>
        </p:spPr>
      </p:pic>
      <p:pic>
        <p:nvPicPr>
          <p:cNvPr id="13" name="Picture 12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720D3B5E-AD11-4B13-64D7-F99C4B7D3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72" y="3841529"/>
            <a:ext cx="1022502" cy="7193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8A2D9E-F865-95ED-9518-F29316E1FB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227" y="5011165"/>
            <a:ext cx="1129192" cy="6351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F907EA-EF50-A9D6-9B0A-ADCD085562E3}"/>
              </a:ext>
            </a:extLst>
          </p:cNvPr>
          <p:cNvSpPr txBox="1"/>
          <p:nvPr/>
        </p:nvSpPr>
        <p:spPr>
          <a:xfrm>
            <a:off x="1076526" y="5677179"/>
            <a:ext cx="95947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FPGAs provide the most flexibility, with tradeoffs in cost and efficiency.</a:t>
            </a:r>
          </a:p>
        </p:txBody>
      </p:sp>
    </p:spTree>
    <p:extLst>
      <p:ext uri="{BB962C8B-B14F-4D97-AF65-F5344CB8AC3E}">
        <p14:creationId xmlns:p14="http://schemas.microsoft.com/office/powerpoint/2010/main" val="72969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30366" y="196920"/>
            <a:ext cx="61284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cs typeface="Calibri"/>
              </a:rPr>
              <a:t>Overview – The De1-SOC Board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13" name="Picture 12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720D3B5E-AD11-4B13-64D7-F99C4B7D3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52" y="2576609"/>
            <a:ext cx="4313428" cy="30343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B905D7-E45E-4C64-3C6C-1A5408BFD319}"/>
              </a:ext>
            </a:extLst>
          </p:cNvPr>
          <p:cNvSpPr txBox="1"/>
          <p:nvPr/>
        </p:nvSpPr>
        <p:spPr>
          <a:xfrm>
            <a:off x="876300" y="1836420"/>
            <a:ext cx="50068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development board’s soft processor during Computer Architecture course (EE375).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Benefits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program through Intel Quartus Software.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obtain through EECS department.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Drawbacks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Documentation lacks explanations, and example code is hard to find compared to newer FPGA’s on the market.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Half of the space is taken up by a soft-core processor, which makes the general size of the development board quite large.</a:t>
            </a:r>
          </a:p>
        </p:txBody>
      </p:sp>
    </p:spTree>
    <p:extLst>
      <p:ext uri="{BB962C8B-B14F-4D97-AF65-F5344CB8AC3E}">
        <p14:creationId xmlns:p14="http://schemas.microsoft.com/office/powerpoint/2010/main" val="264936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84A9E1A-24E9-46A4-454A-B9E0806715C9}"/>
              </a:ext>
            </a:extLst>
          </p:cNvPr>
          <p:cNvSpPr/>
          <p:nvPr/>
        </p:nvSpPr>
        <p:spPr>
          <a:xfrm>
            <a:off x="182879" y="2163686"/>
            <a:ext cx="11865685" cy="419266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30366" y="196920"/>
            <a:ext cx="61284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cs typeface="Calibri"/>
              </a:rPr>
              <a:t>System Design - Encryption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05DF1-3863-C5E2-0AFB-60F495297A74}"/>
              </a:ext>
            </a:extLst>
          </p:cNvPr>
          <p:cNvSpPr txBox="1"/>
          <p:nvPr/>
        </p:nvSpPr>
        <p:spPr>
          <a:xfrm>
            <a:off x="1322962" y="1332689"/>
            <a:ext cx="9241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Goal for the design is to showcase a simple, yet effective demonstration of the successful operation of AES on a single FPGA.</a:t>
            </a:r>
          </a:p>
        </p:txBody>
      </p:sp>
      <p:pic>
        <p:nvPicPr>
          <p:cNvPr id="9" name="Picture 8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CBAC08F8-0D67-D0FF-C0F0-0A0498B88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38" y="4189725"/>
            <a:ext cx="2671356" cy="194612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771712-5C68-AD73-D572-5BDFED690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21" y="2708731"/>
            <a:ext cx="3015590" cy="1350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8017F-4E3A-2E11-9373-7A4BAB584BFF}"/>
              </a:ext>
            </a:extLst>
          </p:cNvPr>
          <p:cNvSpPr txBox="1"/>
          <p:nvPr/>
        </p:nvSpPr>
        <p:spPr>
          <a:xfrm>
            <a:off x="1247445" y="3138360"/>
            <a:ext cx="2151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230" dirty="0">
                <a:latin typeface="Lucida Console" panose="020B0609040504020204" pitchFamily="49" charset="0"/>
              </a:rPr>
              <a:t>Hello, World!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61EA45-1737-791F-BFD3-41294FC4FB1C}"/>
              </a:ext>
            </a:extLst>
          </p:cNvPr>
          <p:cNvSpPr txBox="1"/>
          <p:nvPr/>
        </p:nvSpPr>
        <p:spPr>
          <a:xfrm>
            <a:off x="5048024" y="2204503"/>
            <a:ext cx="2095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Encryption</a:t>
            </a:r>
          </a:p>
        </p:txBody>
      </p:sp>
      <p:pic>
        <p:nvPicPr>
          <p:cNvPr id="21" name="Picture 20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539F9B95-2F9E-EC3E-682C-43D5E687C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686" y="4189725"/>
            <a:ext cx="2671356" cy="1946124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D2DE860-DC47-97B2-1180-26C6B01B7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569" y="2708731"/>
            <a:ext cx="3015590" cy="13503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42CE353-9E02-664D-D77F-932B73578C10}"/>
              </a:ext>
            </a:extLst>
          </p:cNvPr>
          <p:cNvSpPr txBox="1"/>
          <p:nvPr/>
        </p:nvSpPr>
        <p:spPr>
          <a:xfrm>
            <a:off x="8520057" y="3138360"/>
            <a:ext cx="218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230" dirty="0">
                <a:latin typeface="Lucida Console" panose="020B0609040504020204" pitchFamily="49" charset="0"/>
              </a:rPr>
              <a:t>dQEPBnxXBxzosDldimjK1w==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F8A5E9-8CEC-D9BD-2111-0A75AFE722F5}"/>
              </a:ext>
            </a:extLst>
          </p:cNvPr>
          <p:cNvCxnSpPr/>
          <p:nvPr/>
        </p:nvCxnSpPr>
        <p:spPr>
          <a:xfrm>
            <a:off x="3966519" y="4408132"/>
            <a:ext cx="663847" cy="0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DF038F-AAF6-46B4-C980-2702F9958D79}"/>
              </a:ext>
            </a:extLst>
          </p:cNvPr>
          <p:cNvCxnSpPr/>
          <p:nvPr/>
        </p:nvCxnSpPr>
        <p:spPr>
          <a:xfrm>
            <a:off x="7389778" y="4408132"/>
            <a:ext cx="663847" cy="0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D43F849B-AC82-3AF3-701D-897039CA4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180" y="3429000"/>
            <a:ext cx="2269636" cy="18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1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/>
      <p:bldP spid="12" grpId="0"/>
      <p:bldP spid="1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84A9E1A-24E9-46A4-454A-B9E0806715C9}"/>
              </a:ext>
            </a:extLst>
          </p:cNvPr>
          <p:cNvSpPr/>
          <p:nvPr/>
        </p:nvSpPr>
        <p:spPr>
          <a:xfrm>
            <a:off x="182879" y="2163686"/>
            <a:ext cx="11865685" cy="419266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30366" y="196920"/>
            <a:ext cx="61284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cs typeface="Calibri"/>
              </a:rPr>
              <a:t>System Design - Decryption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05DF1-3863-C5E2-0AFB-60F495297A74}"/>
              </a:ext>
            </a:extLst>
          </p:cNvPr>
          <p:cNvSpPr txBox="1"/>
          <p:nvPr/>
        </p:nvSpPr>
        <p:spPr>
          <a:xfrm>
            <a:off x="1322962" y="1332689"/>
            <a:ext cx="9241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Goal for the design is to showcase a simple, yet effective demonstration of the successful operation of AES on a single FPGA.</a:t>
            </a:r>
          </a:p>
        </p:txBody>
      </p:sp>
      <p:pic>
        <p:nvPicPr>
          <p:cNvPr id="9" name="Picture 8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CBAC08F8-0D67-D0FF-C0F0-0A0498B88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38" y="4189725"/>
            <a:ext cx="2671356" cy="194612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771712-5C68-AD73-D572-5BDFED690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21" y="2708731"/>
            <a:ext cx="3015590" cy="13503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61EA45-1737-791F-BFD3-41294FC4FB1C}"/>
              </a:ext>
            </a:extLst>
          </p:cNvPr>
          <p:cNvSpPr txBox="1"/>
          <p:nvPr/>
        </p:nvSpPr>
        <p:spPr>
          <a:xfrm>
            <a:off x="5048024" y="2204503"/>
            <a:ext cx="2095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Decryption</a:t>
            </a:r>
          </a:p>
        </p:txBody>
      </p:sp>
      <p:pic>
        <p:nvPicPr>
          <p:cNvPr id="21" name="Picture 20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539F9B95-2F9E-EC3E-682C-43D5E687C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686" y="4189725"/>
            <a:ext cx="2671356" cy="1946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42CE353-9E02-664D-D77F-932B73578C10}"/>
              </a:ext>
            </a:extLst>
          </p:cNvPr>
          <p:cNvSpPr txBox="1"/>
          <p:nvPr/>
        </p:nvSpPr>
        <p:spPr>
          <a:xfrm>
            <a:off x="1255602" y="3140516"/>
            <a:ext cx="234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190" dirty="0">
                <a:latin typeface="Lucida Console" panose="020B0609040504020204" pitchFamily="49" charset="0"/>
              </a:rPr>
              <a:t>dQEPBnxXBxzosDldimjK1w==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F8A5E9-8CEC-D9BD-2111-0A75AFE722F5}"/>
              </a:ext>
            </a:extLst>
          </p:cNvPr>
          <p:cNvCxnSpPr/>
          <p:nvPr/>
        </p:nvCxnSpPr>
        <p:spPr>
          <a:xfrm>
            <a:off x="3966519" y="4408132"/>
            <a:ext cx="663847" cy="0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DF038F-AAF6-46B4-C980-2702F9958D79}"/>
              </a:ext>
            </a:extLst>
          </p:cNvPr>
          <p:cNvCxnSpPr/>
          <p:nvPr/>
        </p:nvCxnSpPr>
        <p:spPr>
          <a:xfrm>
            <a:off x="7389778" y="4408132"/>
            <a:ext cx="663847" cy="0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531E9D8-3ABE-7B86-93C7-837B90454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569" y="2708731"/>
            <a:ext cx="3015590" cy="1350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8017F-4E3A-2E11-9373-7A4BAB584BFF}"/>
              </a:ext>
            </a:extLst>
          </p:cNvPr>
          <p:cNvSpPr txBox="1"/>
          <p:nvPr/>
        </p:nvSpPr>
        <p:spPr>
          <a:xfrm>
            <a:off x="8536949" y="3140516"/>
            <a:ext cx="2151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230" dirty="0">
                <a:latin typeface="Lucida Console" panose="020B0609040504020204" pitchFamily="49" charset="0"/>
              </a:rPr>
              <a:t>Hello, World!</a:t>
            </a:r>
          </a:p>
        </p:txBody>
      </p:sp>
      <p:pic>
        <p:nvPicPr>
          <p:cNvPr id="6" name="Picture 5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9740CFC9-2902-F8DE-ED11-A66D7DE47E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180" y="3429000"/>
            <a:ext cx="2269636" cy="18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57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84A9E1A-24E9-46A4-454A-B9E0806715C9}"/>
              </a:ext>
            </a:extLst>
          </p:cNvPr>
          <p:cNvSpPr/>
          <p:nvPr/>
        </p:nvSpPr>
        <p:spPr>
          <a:xfrm>
            <a:off x="182879" y="1377696"/>
            <a:ext cx="11865685" cy="497865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30366" y="196920"/>
            <a:ext cx="61284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cs typeface="Calibri"/>
              </a:rPr>
              <a:t>System Design - Connections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9" name="Picture 8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CBAC08F8-0D67-D0FF-C0F0-0A0498B88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553" y="4068213"/>
            <a:ext cx="2671356" cy="194612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771712-5C68-AD73-D572-5BDFED690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721" y="2136821"/>
            <a:ext cx="3015590" cy="13503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61EA45-1737-791F-BFD3-41294FC4FB1C}"/>
              </a:ext>
            </a:extLst>
          </p:cNvPr>
          <p:cNvSpPr txBox="1"/>
          <p:nvPr/>
        </p:nvSpPr>
        <p:spPr>
          <a:xfrm>
            <a:off x="3879944" y="1390408"/>
            <a:ext cx="447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Connections - Encryption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F7DF3E-CFBD-0EB7-1B16-87A8E30AF9C3}"/>
              </a:ext>
            </a:extLst>
          </p:cNvPr>
          <p:cNvCxnSpPr>
            <a:cxnSpLocks/>
          </p:cNvCxnSpPr>
          <p:nvPr/>
        </p:nvCxnSpPr>
        <p:spPr>
          <a:xfrm>
            <a:off x="5126659" y="4602098"/>
            <a:ext cx="849894" cy="0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184BF4-8CC7-07D4-3E54-2771A8311A17}"/>
              </a:ext>
            </a:extLst>
          </p:cNvPr>
          <p:cNvSpPr txBox="1"/>
          <p:nvPr/>
        </p:nvSpPr>
        <p:spPr>
          <a:xfrm>
            <a:off x="4161471" y="4812818"/>
            <a:ext cx="1580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USB-Serial Cable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A4F55F-D94A-BA23-5A5B-780CBB3283C0}"/>
              </a:ext>
            </a:extLst>
          </p:cNvPr>
          <p:cNvSpPr/>
          <p:nvPr/>
        </p:nvSpPr>
        <p:spPr>
          <a:xfrm>
            <a:off x="5139876" y="3333851"/>
            <a:ext cx="116655" cy="13073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F59CEC-A68D-112B-90B6-603FCD27E896}"/>
              </a:ext>
            </a:extLst>
          </p:cNvPr>
          <p:cNvSpPr/>
          <p:nvPr/>
        </p:nvSpPr>
        <p:spPr>
          <a:xfrm rot="5400000">
            <a:off x="4913015" y="3164476"/>
            <a:ext cx="117206" cy="4559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8849B1-F649-23D2-72CD-E8E1C185EAA9}"/>
              </a:ext>
            </a:extLst>
          </p:cNvPr>
          <p:cNvCxnSpPr>
            <a:cxnSpLocks/>
          </p:cNvCxnSpPr>
          <p:nvPr/>
        </p:nvCxnSpPr>
        <p:spPr>
          <a:xfrm flipV="1">
            <a:off x="7478339" y="3487176"/>
            <a:ext cx="0" cy="581037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18B10D-B986-7A29-1372-DCDC2074766B}"/>
              </a:ext>
            </a:extLst>
          </p:cNvPr>
          <p:cNvSpPr txBox="1"/>
          <p:nvPr/>
        </p:nvSpPr>
        <p:spPr>
          <a:xfrm>
            <a:off x="5945167" y="3470528"/>
            <a:ext cx="135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Serial Connection</a:t>
            </a:r>
          </a:p>
        </p:txBody>
      </p:sp>
      <p:pic>
        <p:nvPicPr>
          <p:cNvPr id="33" name="Picture 32" descr="A picture containing text, electronics, indoor, computer&#10;&#10;Description automatically generated">
            <a:extLst>
              <a:ext uri="{FF2B5EF4-FFF2-40B4-BE49-F238E27FC236}">
                <a16:creationId xmlns:a16="http://schemas.microsoft.com/office/drawing/2014/main" id="{2B200E14-FF0C-1899-255E-0EC036B5F9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194" y="2136821"/>
            <a:ext cx="2381250" cy="23812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81E3CA-6696-F8C2-D338-44040C5E8F4E}"/>
              </a:ext>
            </a:extLst>
          </p:cNvPr>
          <p:cNvSpPr txBox="1"/>
          <p:nvPr/>
        </p:nvSpPr>
        <p:spPr>
          <a:xfrm>
            <a:off x="6378541" y="2581714"/>
            <a:ext cx="2151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230" dirty="0">
                <a:latin typeface="Lucida Console" panose="020B0609040504020204" pitchFamily="49" charset="0"/>
              </a:rPr>
              <a:t>Hello, World!</a:t>
            </a:r>
          </a:p>
        </p:txBody>
      </p:sp>
    </p:spTree>
    <p:extLst>
      <p:ext uri="{BB962C8B-B14F-4D97-AF65-F5344CB8AC3E}">
        <p14:creationId xmlns:p14="http://schemas.microsoft.com/office/powerpoint/2010/main" val="193945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8" grpId="0"/>
      <p:bldP spid="13" grpId="0"/>
      <p:bldP spid="19" grpId="0" animBg="1"/>
      <p:bldP spid="24" grpId="0" animBg="1"/>
      <p:bldP spid="31" grpId="0"/>
      <p:bldP spid="2" grpId="0"/>
    </p:bldLst>
  </p:timing>
</p:sld>
</file>

<file path=ppt/theme/theme1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1027</Words>
  <Application>Microsoft Office PowerPoint</Application>
  <PresentationFormat>Widescreen</PresentationFormat>
  <Paragraphs>202</Paragraphs>
  <Slides>25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Lucida Console</vt:lpstr>
      <vt:lpstr>6_Office Theme</vt:lpstr>
      <vt:lpstr>6_Office Theme</vt:lpstr>
      <vt:lpstr>Advanced Encryption Standard Implementation on a Field Programmable Gate Array Development 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AES Implementation on an FPGA</dc:title>
  <dc:creator>Cordray, Matteo N CDT 2023</dc:creator>
  <cp:lastModifiedBy>Cordray, Matteo N CDT 2023</cp:lastModifiedBy>
  <cp:revision>2</cp:revision>
  <dcterms:created xsi:type="dcterms:W3CDTF">2022-12-07T13:19:45Z</dcterms:created>
  <dcterms:modified xsi:type="dcterms:W3CDTF">2023-01-07T01:47:12Z</dcterms:modified>
</cp:coreProperties>
</file>